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Lst>
  <p:notesMasterIdLst>
    <p:notesMasterId r:id="rId36"/>
  </p:notesMasterIdLst>
  <p:sldIdLst>
    <p:sldId id="256" r:id="rId5"/>
    <p:sldId id="311" r:id="rId6"/>
    <p:sldId id="261" r:id="rId7"/>
    <p:sldId id="263" r:id="rId8"/>
    <p:sldId id="325" r:id="rId9"/>
    <p:sldId id="282" r:id="rId10"/>
    <p:sldId id="323" r:id="rId11"/>
    <p:sldId id="313" r:id="rId12"/>
    <p:sldId id="314" r:id="rId13"/>
    <p:sldId id="326" r:id="rId14"/>
    <p:sldId id="327" r:id="rId15"/>
    <p:sldId id="328" r:id="rId16"/>
    <p:sldId id="329" r:id="rId17"/>
    <p:sldId id="330" r:id="rId18"/>
    <p:sldId id="331" r:id="rId19"/>
    <p:sldId id="332" r:id="rId20"/>
    <p:sldId id="333" r:id="rId21"/>
    <p:sldId id="334" r:id="rId22"/>
    <p:sldId id="307" r:id="rId23"/>
    <p:sldId id="322" r:id="rId24"/>
    <p:sldId id="335" r:id="rId25"/>
    <p:sldId id="308" r:id="rId26"/>
    <p:sldId id="310" r:id="rId27"/>
    <p:sldId id="287" r:id="rId28"/>
    <p:sldId id="288" r:id="rId29"/>
    <p:sldId id="283" r:id="rId30"/>
    <p:sldId id="337" r:id="rId31"/>
    <p:sldId id="305" r:id="rId32"/>
    <p:sldId id="338" r:id="rId33"/>
    <p:sldId id="301" r:id="rId34"/>
    <p:sldId id="31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ED7D31"/>
    <a:srgbClr val="CEDE00"/>
    <a:srgbClr val="00A9BB"/>
    <a:srgbClr val="BE018C"/>
    <a:srgbClr val="FFC000"/>
    <a:srgbClr val="818085"/>
    <a:srgbClr val="51B948"/>
    <a:srgbClr val="001E54"/>
    <a:srgbClr val="3A12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EF8DBB-107D-476D-8EB4-E54CA69EFB5F}" v="31" dt="2024-05-29T16:11:13.718"/>
  </p1510:revLst>
</p1510:revInfo>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8" d="100"/>
          <a:sy n="68" d="100"/>
        </p:scale>
        <p:origin x="738"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unice García" userId="7dbed683-e189-4957-b2ca-126aaa654b37" providerId="ADAL" clId="{1EA4FE20-AE7B-4070-9220-DC5B6B9A6533}"/>
    <pc:docChg chg="custSel modSld">
      <pc:chgData name="Eunice García" userId="7dbed683-e189-4957-b2ca-126aaa654b37" providerId="ADAL" clId="{1EA4FE20-AE7B-4070-9220-DC5B6B9A6533}" dt="2021-04-13T16:54:36.786" v="13" actId="1076"/>
      <pc:docMkLst>
        <pc:docMk/>
      </pc:docMkLst>
      <pc:sldChg chg="addSp delSp modSp mod">
        <pc:chgData name="Eunice García" userId="7dbed683-e189-4957-b2ca-126aaa654b37" providerId="ADAL" clId="{1EA4FE20-AE7B-4070-9220-DC5B6B9A6533}" dt="2021-04-13T16:54:36.786" v="13" actId="1076"/>
        <pc:sldMkLst>
          <pc:docMk/>
          <pc:sldMk cId="1866688853" sldId="256"/>
        </pc:sldMkLst>
        <pc:spChg chg="del">
          <ac:chgData name="Eunice García" userId="7dbed683-e189-4957-b2ca-126aaa654b37" providerId="ADAL" clId="{1EA4FE20-AE7B-4070-9220-DC5B6B9A6533}" dt="2021-04-13T16:54:04.499" v="0" actId="478"/>
          <ac:spMkLst>
            <pc:docMk/>
            <pc:sldMk cId="1866688853" sldId="256"/>
            <ac:spMk id="12" creationId="{58973477-0ECA-46BE-9B82-EAC65577907D}"/>
          </ac:spMkLst>
        </pc:spChg>
        <pc:picChg chg="add mod">
          <ac:chgData name="Eunice García" userId="7dbed683-e189-4957-b2ca-126aaa654b37" providerId="ADAL" clId="{1EA4FE20-AE7B-4070-9220-DC5B6B9A6533}" dt="2021-04-13T16:54:33.874" v="12" actId="1076"/>
          <ac:picMkLst>
            <pc:docMk/>
            <pc:sldMk cId="1866688853" sldId="256"/>
            <ac:picMk id="7" creationId="{698B15A2-694E-4746-962E-918BD80AE113}"/>
          </ac:picMkLst>
        </pc:picChg>
        <pc:picChg chg="del">
          <ac:chgData name="Eunice García" userId="7dbed683-e189-4957-b2ca-126aaa654b37" providerId="ADAL" clId="{1EA4FE20-AE7B-4070-9220-DC5B6B9A6533}" dt="2021-04-13T16:54:18.719" v="6" actId="478"/>
          <ac:picMkLst>
            <pc:docMk/>
            <pc:sldMk cId="1866688853" sldId="256"/>
            <ac:picMk id="11" creationId="{EC9A3C30-4A0D-4096-BD24-5F2B32C5DDF7}"/>
          </ac:picMkLst>
        </pc:picChg>
        <pc:picChg chg="mod">
          <ac:chgData name="Eunice García" userId="7dbed683-e189-4957-b2ca-126aaa654b37" providerId="ADAL" clId="{1EA4FE20-AE7B-4070-9220-DC5B6B9A6533}" dt="2021-04-13T16:54:36.786" v="13" actId="1076"/>
          <ac:picMkLst>
            <pc:docMk/>
            <pc:sldMk cId="1866688853" sldId="256"/>
            <ac:picMk id="2054" creationId="{2CBCA963-079F-4B5E-B5F3-A25E2D995FD3}"/>
          </ac:picMkLst>
        </pc:picChg>
      </pc:sldChg>
    </pc:docChg>
  </pc:docChgLst>
  <pc:docChgLst>
    <pc:chgData name="Martín Martínez" userId="29087ede-269f-41b5-87e4-2bff79c51780" providerId="ADAL" clId="{8B16AF48-6219-4381-A405-EA0A6236E0B1}"/>
    <pc:docChg chg="undo custSel addSld delSld modSld">
      <pc:chgData name="Martín Martínez" userId="29087ede-269f-41b5-87e4-2bff79c51780" providerId="ADAL" clId="{8B16AF48-6219-4381-A405-EA0A6236E0B1}" dt="2023-10-06T19:03:31.085" v="2796" actId="2165"/>
      <pc:docMkLst>
        <pc:docMk/>
      </pc:docMkLst>
      <pc:sldChg chg="addSp delSp modSp mod">
        <pc:chgData name="Martín Martínez" userId="29087ede-269f-41b5-87e4-2bff79c51780" providerId="ADAL" clId="{8B16AF48-6219-4381-A405-EA0A6236E0B1}" dt="2023-10-04T20:55:57.436" v="80" actId="14100"/>
        <pc:sldMkLst>
          <pc:docMk/>
          <pc:sldMk cId="1866688853" sldId="256"/>
        </pc:sldMkLst>
        <pc:spChg chg="mod">
          <ac:chgData name="Martín Martínez" userId="29087ede-269f-41b5-87e4-2bff79c51780" providerId="ADAL" clId="{8B16AF48-6219-4381-A405-EA0A6236E0B1}" dt="2023-10-04T18:33:01.437" v="64" actId="113"/>
          <ac:spMkLst>
            <pc:docMk/>
            <pc:sldMk cId="1866688853" sldId="256"/>
            <ac:spMk id="2" creationId="{EDC46C77-6F72-4387-8D89-8CCFF8550E7A}"/>
          </ac:spMkLst>
        </pc:spChg>
        <pc:spChg chg="mod">
          <ac:chgData name="Martín Martínez" userId="29087ede-269f-41b5-87e4-2bff79c51780" providerId="ADAL" clId="{8B16AF48-6219-4381-A405-EA0A6236E0B1}" dt="2023-10-04T18:33:13.787" v="72" actId="20577"/>
          <ac:spMkLst>
            <pc:docMk/>
            <pc:sldMk cId="1866688853" sldId="256"/>
            <ac:spMk id="3" creationId="{2212DB32-B4AC-47E5-BC03-FFFD70866E79}"/>
          </ac:spMkLst>
        </pc:spChg>
        <pc:picChg chg="add mod">
          <ac:chgData name="Martín Martínez" userId="29087ede-269f-41b5-87e4-2bff79c51780" providerId="ADAL" clId="{8B16AF48-6219-4381-A405-EA0A6236E0B1}" dt="2023-10-04T20:55:57.436" v="80" actId="14100"/>
          <ac:picMkLst>
            <pc:docMk/>
            <pc:sldMk cId="1866688853" sldId="256"/>
            <ac:picMk id="5" creationId="{30C5DC04-6B86-CDB6-40EB-4E9FBE387EA3}"/>
          </ac:picMkLst>
        </pc:picChg>
        <pc:picChg chg="del">
          <ac:chgData name="Martín Martínez" userId="29087ede-269f-41b5-87e4-2bff79c51780" providerId="ADAL" clId="{8B16AF48-6219-4381-A405-EA0A6236E0B1}" dt="2023-10-04T18:34:04.618" v="73" actId="478"/>
          <ac:picMkLst>
            <pc:docMk/>
            <pc:sldMk cId="1866688853" sldId="256"/>
            <ac:picMk id="6" creationId="{4F437310-31DF-7F69-48E2-7A95543A6353}"/>
          </ac:picMkLst>
        </pc:picChg>
      </pc:sldChg>
      <pc:sldChg chg="del">
        <pc:chgData name="Martín Martínez" userId="29087ede-269f-41b5-87e4-2bff79c51780" providerId="ADAL" clId="{8B16AF48-6219-4381-A405-EA0A6236E0B1}" dt="2023-10-06T17:36:23.910" v="2701" actId="47"/>
        <pc:sldMkLst>
          <pc:docMk/>
          <pc:sldMk cId="2907332521" sldId="257"/>
        </pc:sldMkLst>
      </pc:sldChg>
      <pc:sldChg chg="del">
        <pc:chgData name="Martín Martínez" userId="29087ede-269f-41b5-87e4-2bff79c51780" providerId="ADAL" clId="{8B16AF48-6219-4381-A405-EA0A6236E0B1}" dt="2023-10-06T17:36:25.869" v="2702" actId="47"/>
        <pc:sldMkLst>
          <pc:docMk/>
          <pc:sldMk cId="2680122917" sldId="259"/>
        </pc:sldMkLst>
      </pc:sldChg>
      <pc:sldChg chg="modSp mod">
        <pc:chgData name="Martín Martínez" userId="29087ede-269f-41b5-87e4-2bff79c51780" providerId="ADAL" clId="{8B16AF48-6219-4381-A405-EA0A6236E0B1}" dt="2023-10-05T15:00:21.464" v="2364" actId="20577"/>
        <pc:sldMkLst>
          <pc:docMk/>
          <pc:sldMk cId="2996973546" sldId="261"/>
        </pc:sldMkLst>
        <pc:spChg chg="mod">
          <ac:chgData name="Martín Martínez" userId="29087ede-269f-41b5-87e4-2bff79c51780" providerId="ADAL" clId="{8B16AF48-6219-4381-A405-EA0A6236E0B1}" dt="2023-10-05T15:00:21.464" v="2364" actId="20577"/>
          <ac:spMkLst>
            <pc:docMk/>
            <pc:sldMk cId="2996973546" sldId="261"/>
            <ac:spMk id="3" creationId="{1718200A-AFD7-4A85-A82F-F92B62B01EE8}"/>
          </ac:spMkLst>
        </pc:spChg>
      </pc:sldChg>
      <pc:sldChg chg="modSp mod">
        <pc:chgData name="Martín Martínez" userId="29087ede-269f-41b5-87e4-2bff79c51780" providerId="ADAL" clId="{8B16AF48-6219-4381-A405-EA0A6236E0B1}" dt="2023-10-04T22:03:13.861" v="133" actId="20577"/>
        <pc:sldMkLst>
          <pc:docMk/>
          <pc:sldMk cId="242372625" sldId="263"/>
        </pc:sldMkLst>
        <pc:spChg chg="mod">
          <ac:chgData name="Martín Martínez" userId="29087ede-269f-41b5-87e4-2bff79c51780" providerId="ADAL" clId="{8B16AF48-6219-4381-A405-EA0A6236E0B1}" dt="2023-10-04T22:03:13.861" v="133" actId="20577"/>
          <ac:spMkLst>
            <pc:docMk/>
            <pc:sldMk cId="242372625" sldId="263"/>
            <ac:spMk id="3" creationId="{1718200A-AFD7-4A85-A82F-F92B62B01EE8}"/>
          </ac:spMkLst>
        </pc:spChg>
      </pc:sldChg>
      <pc:sldChg chg="del">
        <pc:chgData name="Martín Martínez" userId="29087ede-269f-41b5-87e4-2bff79c51780" providerId="ADAL" clId="{8B16AF48-6219-4381-A405-EA0A6236E0B1}" dt="2023-10-06T17:36:27.174" v="2703" actId="47"/>
        <pc:sldMkLst>
          <pc:docMk/>
          <pc:sldMk cId="410823703" sldId="272"/>
        </pc:sldMkLst>
      </pc:sldChg>
      <pc:sldChg chg="modSp mod">
        <pc:chgData name="Martín Martínez" userId="29087ede-269f-41b5-87e4-2bff79c51780" providerId="ADAL" clId="{8B16AF48-6219-4381-A405-EA0A6236E0B1}" dt="2023-10-04T22:23:02.155" v="341" actId="255"/>
        <pc:sldMkLst>
          <pc:docMk/>
          <pc:sldMk cId="3055655265" sldId="282"/>
        </pc:sldMkLst>
        <pc:spChg chg="mod">
          <ac:chgData name="Martín Martínez" userId="29087ede-269f-41b5-87e4-2bff79c51780" providerId="ADAL" clId="{8B16AF48-6219-4381-A405-EA0A6236E0B1}" dt="2023-10-04T22:23:02.155" v="341" actId="255"/>
          <ac:spMkLst>
            <pc:docMk/>
            <pc:sldMk cId="3055655265" sldId="282"/>
            <ac:spMk id="3" creationId="{B2AE5562-6DD4-4929-B970-F35C816B2611}"/>
          </ac:spMkLst>
        </pc:spChg>
      </pc:sldChg>
      <pc:sldChg chg="addSp delSp modSp mod setBg">
        <pc:chgData name="Martín Martínez" userId="29087ede-269f-41b5-87e4-2bff79c51780" providerId="ADAL" clId="{8B16AF48-6219-4381-A405-EA0A6236E0B1}" dt="2023-10-06T18:56:26.184" v="2786" actId="207"/>
        <pc:sldMkLst>
          <pc:docMk/>
          <pc:sldMk cId="546871558" sldId="285"/>
        </pc:sldMkLst>
        <pc:spChg chg="mod">
          <ac:chgData name="Martín Martínez" userId="29087ede-269f-41b5-87e4-2bff79c51780" providerId="ADAL" clId="{8B16AF48-6219-4381-A405-EA0A6236E0B1}" dt="2023-10-04T23:38:23.688" v="2270" actId="14100"/>
          <ac:spMkLst>
            <pc:docMk/>
            <pc:sldMk cId="546871558" sldId="285"/>
            <ac:spMk id="4" creationId="{AED5003A-98E0-4BDE-90F8-8E3A0B2A4164}"/>
          </ac:spMkLst>
        </pc:spChg>
        <pc:spChg chg="add mod">
          <ac:chgData name="Martín Martínez" userId="29087ede-269f-41b5-87e4-2bff79c51780" providerId="ADAL" clId="{8B16AF48-6219-4381-A405-EA0A6236E0B1}" dt="2023-10-06T18:55:02.529" v="2778" actId="20577"/>
          <ac:spMkLst>
            <pc:docMk/>
            <pc:sldMk cId="546871558" sldId="285"/>
            <ac:spMk id="5" creationId="{59E5F651-E44F-065A-E1D7-E5F2096D9797}"/>
          </ac:spMkLst>
        </pc:spChg>
        <pc:spChg chg="del">
          <ac:chgData name="Martín Martínez" userId="29087ede-269f-41b5-87e4-2bff79c51780" providerId="ADAL" clId="{8B16AF48-6219-4381-A405-EA0A6236E0B1}" dt="2023-10-04T23:04:49.261" v="1527" actId="478"/>
          <ac:spMkLst>
            <pc:docMk/>
            <pc:sldMk cId="546871558" sldId="285"/>
            <ac:spMk id="5" creationId="{AC936355-7E26-08F7-6DC7-BA0898DFCD7A}"/>
          </ac:spMkLst>
        </pc:spChg>
        <pc:spChg chg="mod">
          <ac:chgData name="Martín Martínez" userId="29087ede-269f-41b5-87e4-2bff79c51780" providerId="ADAL" clId="{8B16AF48-6219-4381-A405-EA0A6236E0B1}" dt="2023-10-06T17:20:51.637" v="2633" actId="20577"/>
          <ac:spMkLst>
            <pc:docMk/>
            <pc:sldMk cId="546871558" sldId="285"/>
            <ac:spMk id="6" creationId="{43297520-FFFD-4FA2-9744-D0FE2B102176}"/>
          </ac:spMkLst>
        </pc:spChg>
        <pc:spChg chg="mod">
          <ac:chgData name="Martín Martínez" userId="29087ede-269f-41b5-87e4-2bff79c51780" providerId="ADAL" clId="{8B16AF48-6219-4381-A405-EA0A6236E0B1}" dt="2023-10-06T18:40:38.074" v="2705" actId="20577"/>
          <ac:spMkLst>
            <pc:docMk/>
            <pc:sldMk cId="546871558" sldId="285"/>
            <ac:spMk id="7" creationId="{BF8342BF-7615-480A-BC51-F7ABFE886EFF}"/>
          </ac:spMkLst>
        </pc:spChg>
        <pc:spChg chg="mod">
          <ac:chgData name="Martín Martínez" userId="29087ede-269f-41b5-87e4-2bff79c51780" providerId="ADAL" clId="{8B16AF48-6219-4381-A405-EA0A6236E0B1}" dt="2023-10-06T18:41:57.579" v="2744" actId="20577"/>
          <ac:spMkLst>
            <pc:docMk/>
            <pc:sldMk cId="546871558" sldId="285"/>
            <ac:spMk id="8" creationId="{5DEF92A4-1D3F-42E9-8420-E353A39CDBEB}"/>
          </ac:spMkLst>
        </pc:spChg>
        <pc:spChg chg="mod">
          <ac:chgData name="Martín Martínez" userId="29087ede-269f-41b5-87e4-2bff79c51780" providerId="ADAL" clId="{8B16AF48-6219-4381-A405-EA0A6236E0B1}" dt="2023-10-06T18:42:31.381" v="2756" actId="20577"/>
          <ac:spMkLst>
            <pc:docMk/>
            <pc:sldMk cId="546871558" sldId="285"/>
            <ac:spMk id="9" creationId="{400CEA97-3EBA-496E-8CBD-F0D13A3A35E3}"/>
          </ac:spMkLst>
        </pc:spChg>
        <pc:spChg chg="mod">
          <ac:chgData name="Martín Martínez" userId="29087ede-269f-41b5-87e4-2bff79c51780" providerId="ADAL" clId="{8B16AF48-6219-4381-A405-EA0A6236E0B1}" dt="2023-10-06T18:54:48.796" v="2771" actId="14100"/>
          <ac:spMkLst>
            <pc:docMk/>
            <pc:sldMk cId="546871558" sldId="285"/>
            <ac:spMk id="10" creationId="{341044D9-C32D-4D11-97DD-7D7B7011A388}"/>
          </ac:spMkLst>
        </pc:spChg>
        <pc:spChg chg="mod">
          <ac:chgData name="Martín Martínez" userId="29087ede-269f-41b5-87e4-2bff79c51780" providerId="ADAL" clId="{8B16AF48-6219-4381-A405-EA0A6236E0B1}" dt="2023-10-04T23:38:21.637" v="2269" actId="14100"/>
          <ac:spMkLst>
            <pc:docMk/>
            <pc:sldMk cId="546871558" sldId="285"/>
            <ac:spMk id="12" creationId="{8C7118A7-B2C0-4B12-B577-2BB1EE44C5ED}"/>
          </ac:spMkLst>
        </pc:spChg>
        <pc:spChg chg="add mod">
          <ac:chgData name="Martín Martínez" userId="29087ede-269f-41b5-87e4-2bff79c51780" providerId="ADAL" clId="{8B16AF48-6219-4381-A405-EA0A6236E0B1}" dt="2023-10-06T18:56:26.184" v="2786" actId="207"/>
          <ac:spMkLst>
            <pc:docMk/>
            <pc:sldMk cId="546871558" sldId="285"/>
            <ac:spMk id="13" creationId="{811A4664-9AED-A7FD-706D-026A5AB91A48}"/>
          </ac:spMkLst>
        </pc:spChg>
        <pc:spChg chg="del mod">
          <ac:chgData name="Martín Martínez" userId="29087ede-269f-41b5-87e4-2bff79c51780" providerId="ADAL" clId="{8B16AF48-6219-4381-A405-EA0A6236E0B1}" dt="2023-10-04T23:04:45.752" v="1525" actId="478"/>
          <ac:spMkLst>
            <pc:docMk/>
            <pc:sldMk cId="546871558" sldId="285"/>
            <ac:spMk id="13" creationId="{FBCA6CE9-8297-42B7-8E81-AD20A6E879C8}"/>
          </ac:spMkLst>
        </pc:spChg>
        <pc:spChg chg="del">
          <ac:chgData name="Martín Martínez" userId="29087ede-269f-41b5-87e4-2bff79c51780" providerId="ADAL" clId="{8B16AF48-6219-4381-A405-EA0A6236E0B1}" dt="2023-10-04T23:04:47.641" v="1526" actId="478"/>
          <ac:spMkLst>
            <pc:docMk/>
            <pc:sldMk cId="546871558" sldId="285"/>
            <ac:spMk id="14" creationId="{8A11D679-E1A7-49FF-889B-2290978A8967}"/>
          </ac:spMkLst>
        </pc:spChg>
        <pc:spChg chg="mod">
          <ac:chgData name="Martín Martínez" userId="29087ede-269f-41b5-87e4-2bff79c51780" providerId="ADAL" clId="{8B16AF48-6219-4381-A405-EA0A6236E0B1}" dt="2023-10-06T17:19:58.374" v="2619" actId="20577"/>
          <ac:spMkLst>
            <pc:docMk/>
            <pc:sldMk cId="546871558" sldId="285"/>
            <ac:spMk id="16" creationId="{2317CAD4-C8A1-40A2-9701-85772C54EDDA}"/>
          </ac:spMkLst>
        </pc:spChg>
        <pc:spChg chg="mod">
          <ac:chgData name="Martín Martínez" userId="29087ede-269f-41b5-87e4-2bff79c51780" providerId="ADAL" clId="{8B16AF48-6219-4381-A405-EA0A6236E0B1}" dt="2023-10-04T23:05:32.533" v="1645" actId="20577"/>
          <ac:spMkLst>
            <pc:docMk/>
            <pc:sldMk cId="546871558" sldId="285"/>
            <ac:spMk id="17" creationId="{609939FB-347C-4495-B268-93DAA69E11BF}"/>
          </ac:spMkLst>
        </pc:spChg>
        <pc:spChg chg="mod">
          <ac:chgData name="Martín Martínez" userId="29087ede-269f-41b5-87e4-2bff79c51780" providerId="ADAL" clId="{8B16AF48-6219-4381-A405-EA0A6236E0B1}" dt="2023-10-04T23:38:54.417" v="2277" actId="20577"/>
          <ac:spMkLst>
            <pc:docMk/>
            <pc:sldMk cId="546871558" sldId="285"/>
            <ac:spMk id="18" creationId="{68C4216C-CE11-4419-A6EA-BBA96E3EABE1}"/>
          </ac:spMkLst>
        </pc:spChg>
        <pc:spChg chg="mod">
          <ac:chgData name="Martín Martínez" userId="29087ede-269f-41b5-87e4-2bff79c51780" providerId="ADAL" clId="{8B16AF48-6219-4381-A405-EA0A6236E0B1}" dt="2023-10-06T17:20:35.507" v="2629" actId="20577"/>
          <ac:spMkLst>
            <pc:docMk/>
            <pc:sldMk cId="546871558" sldId="285"/>
            <ac:spMk id="21" creationId="{46309CA3-820A-4E64-B847-1909B9C4F2FB}"/>
          </ac:spMkLst>
        </pc:spChg>
        <pc:spChg chg="mod">
          <ac:chgData name="Martín Martínez" userId="29087ede-269f-41b5-87e4-2bff79c51780" providerId="ADAL" clId="{8B16AF48-6219-4381-A405-EA0A6236E0B1}" dt="2023-10-04T23:19:01.901" v="1819" actId="1076"/>
          <ac:spMkLst>
            <pc:docMk/>
            <pc:sldMk cId="546871558" sldId="285"/>
            <ac:spMk id="22" creationId="{9726B340-6FF6-435A-B0C4-FC02E30DCC59}"/>
          </ac:spMkLst>
        </pc:spChg>
        <pc:spChg chg="mod">
          <ac:chgData name="Martín Martínez" userId="29087ede-269f-41b5-87e4-2bff79c51780" providerId="ADAL" clId="{8B16AF48-6219-4381-A405-EA0A6236E0B1}" dt="2023-10-06T17:25:16.155" v="2687" actId="20577"/>
          <ac:spMkLst>
            <pc:docMk/>
            <pc:sldMk cId="546871558" sldId="285"/>
            <ac:spMk id="23" creationId="{B3CC2C5C-3AC9-453F-8506-CCC559EF84C6}"/>
          </ac:spMkLst>
        </pc:spChg>
        <pc:spChg chg="mod">
          <ac:chgData name="Martín Martínez" userId="29087ede-269f-41b5-87e4-2bff79c51780" providerId="ADAL" clId="{8B16AF48-6219-4381-A405-EA0A6236E0B1}" dt="2023-10-04T23:19:01.901" v="1819" actId="1076"/>
          <ac:spMkLst>
            <pc:docMk/>
            <pc:sldMk cId="546871558" sldId="285"/>
            <ac:spMk id="24" creationId="{F03EA657-CECD-4B17-81CC-E8E9BEF5188D}"/>
          </ac:spMkLst>
        </pc:spChg>
        <pc:spChg chg="mod">
          <ac:chgData name="Martín Martínez" userId="29087ede-269f-41b5-87e4-2bff79c51780" providerId="ADAL" clId="{8B16AF48-6219-4381-A405-EA0A6236E0B1}" dt="2023-10-06T17:20:12.707" v="2623" actId="20577"/>
          <ac:spMkLst>
            <pc:docMk/>
            <pc:sldMk cId="546871558" sldId="285"/>
            <ac:spMk id="25" creationId="{C7075E25-EFF7-41C4-B686-78301C434518}"/>
          </ac:spMkLst>
        </pc:spChg>
        <pc:spChg chg="mod">
          <ac:chgData name="Martín Martínez" userId="29087ede-269f-41b5-87e4-2bff79c51780" providerId="ADAL" clId="{8B16AF48-6219-4381-A405-EA0A6236E0B1}" dt="2023-10-06T17:21:33.076" v="2651" actId="20577"/>
          <ac:spMkLst>
            <pc:docMk/>
            <pc:sldMk cId="546871558" sldId="285"/>
            <ac:spMk id="26" creationId="{D84972D4-7413-41CE-B4E2-DDD3FC9F7BE0}"/>
          </ac:spMkLst>
        </pc:spChg>
        <pc:spChg chg="mod">
          <ac:chgData name="Martín Martínez" userId="29087ede-269f-41b5-87e4-2bff79c51780" providerId="ADAL" clId="{8B16AF48-6219-4381-A405-EA0A6236E0B1}" dt="2023-10-06T18:41:16.111" v="2735" actId="20577"/>
          <ac:spMkLst>
            <pc:docMk/>
            <pc:sldMk cId="546871558" sldId="285"/>
            <ac:spMk id="29" creationId="{22D4881E-6097-4863-A2E2-3F81EA860DF7}"/>
          </ac:spMkLst>
        </pc:spChg>
        <pc:spChg chg="mod">
          <ac:chgData name="Martín Martínez" userId="29087ede-269f-41b5-87e4-2bff79c51780" providerId="ADAL" clId="{8B16AF48-6219-4381-A405-EA0A6236E0B1}" dt="2023-10-06T18:42:00.800" v="2746" actId="20577"/>
          <ac:spMkLst>
            <pc:docMk/>
            <pc:sldMk cId="546871558" sldId="285"/>
            <ac:spMk id="30" creationId="{DBE3F9B5-2BE9-415B-8203-13927FB3C11B}"/>
          </ac:spMkLst>
        </pc:spChg>
        <pc:spChg chg="mod">
          <ac:chgData name="Martín Martínez" userId="29087ede-269f-41b5-87e4-2bff79c51780" providerId="ADAL" clId="{8B16AF48-6219-4381-A405-EA0A6236E0B1}" dt="2023-10-06T18:42:38.361" v="2762" actId="20577"/>
          <ac:spMkLst>
            <pc:docMk/>
            <pc:sldMk cId="546871558" sldId="285"/>
            <ac:spMk id="31" creationId="{3219A98F-37B7-4690-818F-F11841C248CA}"/>
          </ac:spMkLst>
        </pc:spChg>
        <pc:spChg chg="mod">
          <ac:chgData name="Martín Martínez" userId="29087ede-269f-41b5-87e4-2bff79c51780" providerId="ADAL" clId="{8B16AF48-6219-4381-A405-EA0A6236E0B1}" dt="2023-10-06T18:55:07.334" v="2780" actId="20577"/>
          <ac:spMkLst>
            <pc:docMk/>
            <pc:sldMk cId="546871558" sldId="285"/>
            <ac:spMk id="32" creationId="{AEB74AA1-2BA8-4DEE-9191-70793ADF24A9}"/>
          </ac:spMkLst>
        </pc:spChg>
      </pc:sldChg>
      <pc:sldChg chg="modSp mod">
        <pc:chgData name="Martín Martínez" userId="29087ede-269f-41b5-87e4-2bff79c51780" providerId="ADAL" clId="{8B16AF48-6219-4381-A405-EA0A6236E0B1}" dt="2023-10-06T19:03:31.085" v="2796" actId="2165"/>
        <pc:sldMkLst>
          <pc:docMk/>
          <pc:sldMk cId="2763524626" sldId="288"/>
        </pc:sldMkLst>
        <pc:graphicFrameChg chg="modGraphic">
          <ac:chgData name="Martín Martínez" userId="29087ede-269f-41b5-87e4-2bff79c51780" providerId="ADAL" clId="{8B16AF48-6219-4381-A405-EA0A6236E0B1}" dt="2023-10-06T19:03:31.085" v="2796" actId="2165"/>
          <ac:graphicFrameMkLst>
            <pc:docMk/>
            <pc:sldMk cId="2763524626" sldId="288"/>
            <ac:graphicFrameMk id="6" creationId="{16684218-9CE2-4A4B-8432-7011879C01F0}"/>
          </ac:graphicFrameMkLst>
        </pc:graphicFrameChg>
      </pc:sldChg>
      <pc:sldChg chg="addSp delSp modSp mod">
        <pc:chgData name="Martín Martínez" userId="29087ede-269f-41b5-87e4-2bff79c51780" providerId="ADAL" clId="{8B16AF48-6219-4381-A405-EA0A6236E0B1}" dt="2023-10-06T17:26:14.022" v="2699" actId="20577"/>
        <pc:sldMkLst>
          <pc:docMk/>
          <pc:sldMk cId="1641887718" sldId="303"/>
        </pc:sldMkLst>
        <pc:spChg chg="add mod">
          <ac:chgData name="Martín Martínez" userId="29087ede-269f-41b5-87e4-2bff79c51780" providerId="ADAL" clId="{8B16AF48-6219-4381-A405-EA0A6236E0B1}" dt="2023-10-06T17:24:51.800" v="2685" actId="20577"/>
          <ac:spMkLst>
            <pc:docMk/>
            <pc:sldMk cId="1641887718" sldId="303"/>
            <ac:spMk id="3" creationId="{AAB16509-487B-6EF5-0A78-4262D2A040E9}"/>
          </ac:spMkLst>
        </pc:spChg>
        <pc:spChg chg="add mod">
          <ac:chgData name="Martín Martínez" userId="29087ede-269f-41b5-87e4-2bff79c51780" providerId="ADAL" clId="{8B16AF48-6219-4381-A405-EA0A6236E0B1}" dt="2023-10-06T17:25:39.960" v="2689" actId="20577"/>
          <ac:spMkLst>
            <pc:docMk/>
            <pc:sldMk cId="1641887718" sldId="303"/>
            <ac:spMk id="4" creationId="{64FB16F5-7A5E-238F-152F-A02F79D1A7B1}"/>
          </ac:spMkLst>
        </pc:spChg>
        <pc:spChg chg="add mod">
          <ac:chgData name="Martín Martínez" userId="29087ede-269f-41b5-87e4-2bff79c51780" providerId="ADAL" clId="{8B16AF48-6219-4381-A405-EA0A6236E0B1}" dt="2023-10-04T23:42:17.968" v="2332" actId="1076"/>
          <ac:spMkLst>
            <pc:docMk/>
            <pc:sldMk cId="1641887718" sldId="303"/>
            <ac:spMk id="5" creationId="{EEB9C310-519F-101A-5B7E-484BDB08E6E5}"/>
          </ac:spMkLst>
        </pc:spChg>
        <pc:spChg chg="add mod">
          <ac:chgData name="Martín Martínez" userId="29087ede-269f-41b5-87e4-2bff79c51780" providerId="ADAL" clId="{8B16AF48-6219-4381-A405-EA0A6236E0B1}" dt="2023-10-04T23:42:17.968" v="2332" actId="1076"/>
          <ac:spMkLst>
            <pc:docMk/>
            <pc:sldMk cId="1641887718" sldId="303"/>
            <ac:spMk id="6" creationId="{7D48852E-56DD-F2A9-3A86-A92417181842}"/>
          </ac:spMkLst>
        </pc:spChg>
        <pc:spChg chg="add mod">
          <ac:chgData name="Martín Martínez" userId="29087ede-269f-41b5-87e4-2bff79c51780" providerId="ADAL" clId="{8B16AF48-6219-4381-A405-EA0A6236E0B1}" dt="2023-10-06T17:26:14.022" v="2699" actId="20577"/>
          <ac:spMkLst>
            <pc:docMk/>
            <pc:sldMk cId="1641887718" sldId="303"/>
            <ac:spMk id="7" creationId="{19706B83-2C3A-AEAD-8AF0-5B6F2B45FC53}"/>
          </ac:spMkLst>
        </pc:spChg>
        <pc:spChg chg="add mod">
          <ac:chgData name="Martín Martínez" userId="29087ede-269f-41b5-87e4-2bff79c51780" providerId="ADAL" clId="{8B16AF48-6219-4381-A405-EA0A6236E0B1}" dt="2023-10-06T17:25:57.743" v="2693" actId="20577"/>
          <ac:spMkLst>
            <pc:docMk/>
            <pc:sldMk cId="1641887718" sldId="303"/>
            <ac:spMk id="8" creationId="{53A993F7-5E51-203C-7D74-A04993007664}"/>
          </ac:spMkLst>
        </pc:spChg>
        <pc:spChg chg="mod">
          <ac:chgData name="Martín Martínez" userId="29087ede-269f-41b5-87e4-2bff79c51780" providerId="ADAL" clId="{8B16AF48-6219-4381-A405-EA0A6236E0B1}" dt="2023-10-04T23:41:57.497" v="2330" actId="14100"/>
          <ac:spMkLst>
            <pc:docMk/>
            <pc:sldMk cId="1641887718" sldId="303"/>
            <ac:spMk id="18" creationId="{8AC9199F-B80D-4EE9-979F-B032908F5D8D}"/>
          </ac:spMkLst>
        </pc:spChg>
        <pc:spChg chg="del">
          <ac:chgData name="Martín Martínez" userId="29087ede-269f-41b5-87e4-2bff79c51780" providerId="ADAL" clId="{8B16AF48-6219-4381-A405-EA0A6236E0B1}" dt="2023-10-04T23:41:52.645" v="2329" actId="478"/>
          <ac:spMkLst>
            <pc:docMk/>
            <pc:sldMk cId="1641887718" sldId="303"/>
            <ac:spMk id="20" creationId="{682652CC-EFC4-47B5-AB20-78689A5779D6}"/>
          </ac:spMkLst>
        </pc:spChg>
        <pc:spChg chg="del">
          <ac:chgData name="Martín Martínez" userId="29087ede-269f-41b5-87e4-2bff79c51780" providerId="ADAL" clId="{8B16AF48-6219-4381-A405-EA0A6236E0B1}" dt="2023-10-04T23:40:03.725" v="2294" actId="478"/>
          <ac:spMkLst>
            <pc:docMk/>
            <pc:sldMk cId="1641887718" sldId="303"/>
            <ac:spMk id="21" creationId="{10FF1CE1-4622-4A47-91CD-E9FBE02CC1DB}"/>
          </ac:spMkLst>
        </pc:spChg>
        <pc:spChg chg="del">
          <ac:chgData name="Martín Martínez" userId="29087ede-269f-41b5-87e4-2bff79c51780" providerId="ADAL" clId="{8B16AF48-6219-4381-A405-EA0A6236E0B1}" dt="2023-10-04T23:41:34.628" v="2326" actId="478"/>
          <ac:spMkLst>
            <pc:docMk/>
            <pc:sldMk cId="1641887718" sldId="303"/>
            <ac:spMk id="22" creationId="{0008069E-63DB-48F9-80F1-AEAFB63CAA3A}"/>
          </ac:spMkLst>
        </pc:spChg>
        <pc:spChg chg="del">
          <ac:chgData name="Martín Martínez" userId="29087ede-269f-41b5-87e4-2bff79c51780" providerId="ADAL" clId="{8B16AF48-6219-4381-A405-EA0A6236E0B1}" dt="2023-10-04T23:41:07.581" v="2322" actId="478"/>
          <ac:spMkLst>
            <pc:docMk/>
            <pc:sldMk cId="1641887718" sldId="303"/>
            <ac:spMk id="23" creationId="{8A97A2CB-C7FC-468F-B36F-0EEC8F0E5212}"/>
          </ac:spMkLst>
        </pc:spChg>
        <pc:spChg chg="del">
          <ac:chgData name="Martín Martínez" userId="29087ede-269f-41b5-87e4-2bff79c51780" providerId="ADAL" clId="{8B16AF48-6219-4381-A405-EA0A6236E0B1}" dt="2023-10-04T23:40:03.725" v="2294" actId="478"/>
          <ac:spMkLst>
            <pc:docMk/>
            <pc:sldMk cId="1641887718" sldId="303"/>
            <ac:spMk id="24" creationId="{C0EF6BEE-14EF-4E8E-AF26-E0BAF0056365}"/>
          </ac:spMkLst>
        </pc:spChg>
        <pc:spChg chg="del">
          <ac:chgData name="Martín Martínez" userId="29087ede-269f-41b5-87e4-2bff79c51780" providerId="ADAL" clId="{8B16AF48-6219-4381-A405-EA0A6236E0B1}" dt="2023-10-04T23:41:07.581" v="2322" actId="478"/>
          <ac:spMkLst>
            <pc:docMk/>
            <pc:sldMk cId="1641887718" sldId="303"/>
            <ac:spMk id="25" creationId="{70B7C3CA-EC7C-4E4A-89EF-222FD8D965FF}"/>
          </ac:spMkLst>
        </pc:spChg>
        <pc:spChg chg="del">
          <ac:chgData name="Martín Martínez" userId="29087ede-269f-41b5-87e4-2bff79c51780" providerId="ADAL" clId="{8B16AF48-6219-4381-A405-EA0A6236E0B1}" dt="2023-10-04T23:41:34.628" v="2326" actId="478"/>
          <ac:spMkLst>
            <pc:docMk/>
            <pc:sldMk cId="1641887718" sldId="303"/>
            <ac:spMk id="26" creationId="{C4417BBB-6218-4DD7-86C3-7233CA623F6D}"/>
          </ac:spMkLst>
        </pc:spChg>
        <pc:spChg chg="mod">
          <ac:chgData name="Martín Martínez" userId="29087ede-269f-41b5-87e4-2bff79c51780" providerId="ADAL" clId="{8B16AF48-6219-4381-A405-EA0A6236E0B1}" dt="2023-10-04T23:43:04.521" v="2362" actId="1036"/>
          <ac:spMkLst>
            <pc:docMk/>
            <pc:sldMk cId="1641887718" sldId="303"/>
            <ac:spMk id="32" creationId="{2C482E0C-2E79-4BC2-9C61-0BCD7420E2F1}"/>
          </ac:spMkLst>
        </pc:spChg>
        <pc:spChg chg="mod">
          <ac:chgData name="Martín Martínez" userId="29087ede-269f-41b5-87e4-2bff79c51780" providerId="ADAL" clId="{8B16AF48-6219-4381-A405-EA0A6236E0B1}" dt="2023-10-04T23:43:04.521" v="2362" actId="1036"/>
          <ac:spMkLst>
            <pc:docMk/>
            <pc:sldMk cId="1641887718" sldId="303"/>
            <ac:spMk id="33" creationId="{70AEB6DA-4D48-4605-847A-18257F2BE658}"/>
          </ac:spMkLst>
        </pc:spChg>
        <pc:spChg chg="mod">
          <ac:chgData name="Martín Martínez" userId="29087ede-269f-41b5-87e4-2bff79c51780" providerId="ADAL" clId="{8B16AF48-6219-4381-A405-EA0A6236E0B1}" dt="2023-10-04T23:42:29.804" v="2353" actId="1037"/>
          <ac:spMkLst>
            <pc:docMk/>
            <pc:sldMk cId="1641887718" sldId="303"/>
            <ac:spMk id="36" creationId="{28D58DC2-9474-46D6-9FED-6798EAA51BBB}"/>
          </ac:spMkLst>
        </pc:spChg>
        <pc:spChg chg="mod">
          <ac:chgData name="Martín Martínez" userId="29087ede-269f-41b5-87e4-2bff79c51780" providerId="ADAL" clId="{8B16AF48-6219-4381-A405-EA0A6236E0B1}" dt="2023-10-04T23:42:29.804" v="2353" actId="1037"/>
          <ac:spMkLst>
            <pc:docMk/>
            <pc:sldMk cId="1641887718" sldId="303"/>
            <ac:spMk id="37" creationId="{5333A4B7-76FB-41A7-B129-CEFDA1D6DB12}"/>
          </ac:spMkLst>
        </pc:spChg>
        <pc:cxnChg chg="mod">
          <ac:chgData name="Martín Martínez" userId="29087ede-269f-41b5-87e4-2bff79c51780" providerId="ADAL" clId="{8B16AF48-6219-4381-A405-EA0A6236E0B1}" dt="2023-10-04T23:42:23.417" v="2333" actId="1076"/>
          <ac:cxnSpMkLst>
            <pc:docMk/>
            <pc:sldMk cId="1641887718" sldId="303"/>
            <ac:cxnSpMk id="35" creationId="{B16519F5-3955-4DBF-BD21-9BB30A9196C2}"/>
          </ac:cxnSpMkLst>
        </pc:cxnChg>
      </pc:sldChg>
      <pc:sldChg chg="modSp mod">
        <pc:chgData name="Martín Martínez" userId="29087ede-269f-41b5-87e4-2bff79c51780" providerId="ADAL" clId="{8B16AF48-6219-4381-A405-EA0A6236E0B1}" dt="2023-10-06T19:00:19.664" v="2794" actId="20577"/>
        <pc:sldMkLst>
          <pc:docMk/>
          <pc:sldMk cId="206717432" sldId="307"/>
        </pc:sldMkLst>
        <pc:spChg chg="mod">
          <ac:chgData name="Martín Martínez" userId="29087ede-269f-41b5-87e4-2bff79c51780" providerId="ADAL" clId="{8B16AF48-6219-4381-A405-EA0A6236E0B1}" dt="2023-10-06T19:00:19.664" v="2794" actId="20577"/>
          <ac:spMkLst>
            <pc:docMk/>
            <pc:sldMk cId="206717432" sldId="307"/>
            <ac:spMk id="3" creationId="{D2A91084-975A-47CF-9BA2-670B8A3C4E26}"/>
          </ac:spMkLst>
        </pc:spChg>
      </pc:sldChg>
      <pc:sldChg chg="modSp mod">
        <pc:chgData name="Martín Martínez" userId="29087ede-269f-41b5-87e4-2bff79c51780" providerId="ADAL" clId="{8B16AF48-6219-4381-A405-EA0A6236E0B1}" dt="2023-10-05T15:59:29.075" v="2613" actId="20577"/>
        <pc:sldMkLst>
          <pc:docMk/>
          <pc:sldMk cId="1270251867" sldId="308"/>
        </pc:sldMkLst>
        <pc:graphicFrameChg chg="modGraphic">
          <ac:chgData name="Martín Martínez" userId="29087ede-269f-41b5-87e4-2bff79c51780" providerId="ADAL" clId="{8B16AF48-6219-4381-A405-EA0A6236E0B1}" dt="2023-10-05T15:59:29.075" v="2613" actId="20577"/>
          <ac:graphicFrameMkLst>
            <pc:docMk/>
            <pc:sldMk cId="1270251867" sldId="308"/>
            <ac:graphicFrameMk id="7" creationId="{16684218-9CE2-4A4B-8432-7011879C01F0}"/>
          </ac:graphicFrameMkLst>
        </pc:graphicFrameChg>
        <pc:graphicFrameChg chg="modGraphic">
          <ac:chgData name="Martín Martínez" userId="29087ede-269f-41b5-87e4-2bff79c51780" providerId="ADAL" clId="{8B16AF48-6219-4381-A405-EA0A6236E0B1}" dt="2023-10-05T15:07:14.028" v="2483" actId="20577"/>
          <ac:graphicFrameMkLst>
            <pc:docMk/>
            <pc:sldMk cId="1270251867" sldId="308"/>
            <ac:graphicFrameMk id="9" creationId="{16684218-9CE2-4A4B-8432-7011879C01F0}"/>
          </ac:graphicFrameMkLst>
        </pc:graphicFrameChg>
      </pc:sldChg>
      <pc:sldChg chg="modSp mod">
        <pc:chgData name="Martín Martínez" userId="29087ede-269f-41b5-87e4-2bff79c51780" providerId="ADAL" clId="{8B16AF48-6219-4381-A405-EA0A6236E0B1}" dt="2023-10-05T15:07:59.399" v="2485" actId="6549"/>
        <pc:sldMkLst>
          <pc:docMk/>
          <pc:sldMk cId="1246353787" sldId="310"/>
        </pc:sldMkLst>
        <pc:graphicFrameChg chg="modGraphic">
          <ac:chgData name="Martín Martínez" userId="29087ede-269f-41b5-87e4-2bff79c51780" providerId="ADAL" clId="{8B16AF48-6219-4381-A405-EA0A6236E0B1}" dt="2023-10-05T15:07:59.399" v="2485" actId="6549"/>
          <ac:graphicFrameMkLst>
            <pc:docMk/>
            <pc:sldMk cId="1246353787" sldId="310"/>
            <ac:graphicFrameMk id="5" creationId="{16684218-9CE2-4A4B-8432-7011879C01F0}"/>
          </ac:graphicFrameMkLst>
        </pc:graphicFrameChg>
      </pc:sldChg>
      <pc:sldChg chg="modSp mod">
        <pc:chgData name="Martín Martínez" userId="29087ede-269f-41b5-87e4-2bff79c51780" providerId="ADAL" clId="{8B16AF48-6219-4381-A405-EA0A6236E0B1}" dt="2023-10-06T17:36:19.586" v="2700" actId="6549"/>
        <pc:sldMkLst>
          <pc:docMk/>
          <pc:sldMk cId="2627559910" sldId="311"/>
        </pc:sldMkLst>
        <pc:spChg chg="mod">
          <ac:chgData name="Martín Martínez" userId="29087ede-269f-41b5-87e4-2bff79c51780" providerId="ADAL" clId="{8B16AF48-6219-4381-A405-EA0A6236E0B1}" dt="2023-10-06T17:36:19.586" v="2700" actId="6549"/>
          <ac:spMkLst>
            <pc:docMk/>
            <pc:sldMk cId="2627559910" sldId="311"/>
            <ac:spMk id="3" creationId="{1718200A-AFD7-4A85-A82F-F92B62B01EE8}"/>
          </ac:spMkLst>
        </pc:spChg>
      </pc:sldChg>
      <pc:sldChg chg="modSp mod">
        <pc:chgData name="Martín Martínez" userId="29087ede-269f-41b5-87e4-2bff79c51780" providerId="ADAL" clId="{8B16AF48-6219-4381-A405-EA0A6236E0B1}" dt="2023-10-05T15:01:09.244" v="2365" actId="20577"/>
        <pc:sldMkLst>
          <pc:docMk/>
          <pc:sldMk cId="2777841407" sldId="313"/>
        </pc:sldMkLst>
        <pc:spChg chg="mod">
          <ac:chgData name="Martín Martínez" userId="29087ede-269f-41b5-87e4-2bff79c51780" providerId="ADAL" clId="{8B16AF48-6219-4381-A405-EA0A6236E0B1}" dt="2023-10-05T15:01:09.244" v="2365" actId="20577"/>
          <ac:spMkLst>
            <pc:docMk/>
            <pc:sldMk cId="2777841407" sldId="313"/>
            <ac:spMk id="3" creationId="{B2AE5562-6DD4-4929-B970-F35C816B2611}"/>
          </ac:spMkLst>
        </pc:spChg>
      </pc:sldChg>
      <pc:sldChg chg="modSp mod">
        <pc:chgData name="Martín Martínez" userId="29087ede-269f-41b5-87e4-2bff79c51780" providerId="ADAL" clId="{8B16AF48-6219-4381-A405-EA0A6236E0B1}" dt="2023-10-04T22:37:11.593" v="661" actId="20577"/>
        <pc:sldMkLst>
          <pc:docMk/>
          <pc:sldMk cId="1400341672" sldId="314"/>
        </pc:sldMkLst>
        <pc:spChg chg="mod">
          <ac:chgData name="Martín Martínez" userId="29087ede-269f-41b5-87e4-2bff79c51780" providerId="ADAL" clId="{8B16AF48-6219-4381-A405-EA0A6236E0B1}" dt="2023-10-04T22:37:11.593" v="661" actId="20577"/>
          <ac:spMkLst>
            <pc:docMk/>
            <pc:sldMk cId="1400341672" sldId="314"/>
            <ac:spMk id="6" creationId="{9F8335BD-3880-7FDD-CDD9-D5BCC62DBF33}"/>
          </ac:spMkLst>
        </pc:spChg>
      </pc:sldChg>
      <pc:sldChg chg="del">
        <pc:chgData name="Martín Martínez" userId="29087ede-269f-41b5-87e4-2bff79c51780" providerId="ADAL" clId="{8B16AF48-6219-4381-A405-EA0A6236E0B1}" dt="2023-10-04T22:37:28.208" v="662" actId="47"/>
        <pc:sldMkLst>
          <pc:docMk/>
          <pc:sldMk cId="22559832" sldId="315"/>
        </pc:sldMkLst>
      </pc:sldChg>
      <pc:sldChg chg="modSp mod">
        <pc:chgData name="Martín Martínez" userId="29087ede-269f-41b5-87e4-2bff79c51780" providerId="ADAL" clId="{8B16AF48-6219-4381-A405-EA0A6236E0B1}" dt="2023-10-04T22:49:05.276" v="791" actId="20577"/>
        <pc:sldMkLst>
          <pc:docMk/>
          <pc:sldMk cId="3444268167" sldId="316"/>
        </pc:sldMkLst>
        <pc:spChg chg="mod">
          <ac:chgData name="Martín Martínez" userId="29087ede-269f-41b5-87e4-2bff79c51780" providerId="ADAL" clId="{8B16AF48-6219-4381-A405-EA0A6236E0B1}" dt="2023-10-04T22:49:05.276" v="791" actId="20577"/>
          <ac:spMkLst>
            <pc:docMk/>
            <pc:sldMk cId="3444268167" sldId="316"/>
            <ac:spMk id="3" creationId="{B2AE5562-6DD4-4929-B970-F35C816B2611}"/>
          </ac:spMkLst>
        </pc:spChg>
      </pc:sldChg>
      <pc:sldChg chg="del">
        <pc:chgData name="Martín Martínez" userId="29087ede-269f-41b5-87e4-2bff79c51780" providerId="ADAL" clId="{8B16AF48-6219-4381-A405-EA0A6236E0B1}" dt="2023-10-04T22:51:57.462" v="810" actId="47"/>
        <pc:sldMkLst>
          <pc:docMk/>
          <pc:sldMk cId="350871608" sldId="321"/>
        </pc:sldMkLst>
      </pc:sldChg>
      <pc:sldChg chg="modSp mod">
        <pc:chgData name="Martín Martínez" userId="29087ede-269f-41b5-87e4-2bff79c51780" providerId="ADAL" clId="{8B16AF48-6219-4381-A405-EA0A6236E0B1}" dt="2023-10-05T15:02:15.668" v="2366" actId="20577"/>
        <pc:sldMkLst>
          <pc:docMk/>
          <pc:sldMk cId="2099203892" sldId="322"/>
        </pc:sldMkLst>
        <pc:spChg chg="mod">
          <ac:chgData name="Martín Martínez" userId="29087ede-269f-41b5-87e4-2bff79c51780" providerId="ADAL" clId="{8B16AF48-6219-4381-A405-EA0A6236E0B1}" dt="2023-10-05T15:02:15.668" v="2366" actId="20577"/>
          <ac:spMkLst>
            <pc:docMk/>
            <pc:sldMk cId="2099203892" sldId="322"/>
            <ac:spMk id="3" creationId="{D2A91084-975A-47CF-9BA2-670B8A3C4E26}"/>
          </ac:spMkLst>
        </pc:spChg>
      </pc:sldChg>
      <pc:sldChg chg="modSp add mod">
        <pc:chgData name="Martín Martínez" userId="29087ede-269f-41b5-87e4-2bff79c51780" providerId="ADAL" clId="{8B16AF48-6219-4381-A405-EA0A6236E0B1}" dt="2023-10-04T22:18:43.210" v="320" actId="108"/>
        <pc:sldMkLst>
          <pc:docMk/>
          <pc:sldMk cId="647885273" sldId="323"/>
        </pc:sldMkLst>
        <pc:spChg chg="mod">
          <ac:chgData name="Martín Martínez" userId="29087ede-269f-41b5-87e4-2bff79c51780" providerId="ADAL" clId="{8B16AF48-6219-4381-A405-EA0A6236E0B1}" dt="2023-10-04T22:18:43.210" v="320" actId="108"/>
          <ac:spMkLst>
            <pc:docMk/>
            <pc:sldMk cId="647885273" sldId="323"/>
            <ac:spMk id="3" creationId="{B2AE5562-6DD4-4929-B970-F35C816B2611}"/>
          </ac:spMkLst>
        </pc:spChg>
      </pc:sldChg>
      <pc:sldChg chg="add del">
        <pc:chgData name="Martín Martínez" userId="29087ede-269f-41b5-87e4-2bff79c51780" providerId="ADAL" clId="{8B16AF48-6219-4381-A405-EA0A6236E0B1}" dt="2023-10-04T22:48:25.210" v="784" actId="47"/>
        <pc:sldMkLst>
          <pc:docMk/>
          <pc:sldMk cId="65268770" sldId="324"/>
        </pc:sldMkLst>
      </pc:sldChg>
      <pc:sldChg chg="modSp add mod">
        <pc:chgData name="Martín Martínez" userId="29087ede-269f-41b5-87e4-2bff79c51780" providerId="ADAL" clId="{8B16AF48-6219-4381-A405-EA0A6236E0B1}" dt="2023-10-04T22:50:02.635" v="808" actId="27636"/>
        <pc:sldMkLst>
          <pc:docMk/>
          <pc:sldMk cId="3581713970" sldId="324"/>
        </pc:sldMkLst>
        <pc:spChg chg="mod">
          <ac:chgData name="Martín Martínez" userId="29087ede-269f-41b5-87e4-2bff79c51780" providerId="ADAL" clId="{8B16AF48-6219-4381-A405-EA0A6236E0B1}" dt="2023-10-04T22:50:02.635" v="808" actId="27636"/>
          <ac:spMkLst>
            <pc:docMk/>
            <pc:sldMk cId="3581713970" sldId="324"/>
            <ac:spMk id="3" creationId="{B2AE5562-6DD4-4929-B970-F35C816B2611}"/>
          </ac:spMkLst>
        </pc:spChg>
      </pc:sldChg>
    </pc:docChg>
  </pc:docChgLst>
  <pc:docChgLst>
    <pc:chgData name="Martín Martínez" userId="29087ede-269f-41b5-87e4-2bff79c51780" providerId="ADAL" clId="{67EF8DBB-107D-476D-8EB4-E54CA69EFB5F}"/>
    <pc:docChg chg="undo custSel addSld delSld modSld">
      <pc:chgData name="Martín Martínez" userId="29087ede-269f-41b5-87e4-2bff79c51780" providerId="ADAL" clId="{67EF8DBB-107D-476D-8EB4-E54CA69EFB5F}" dt="2024-05-29T17:41:50.365" v="2484" actId="20577"/>
      <pc:docMkLst>
        <pc:docMk/>
      </pc:docMkLst>
      <pc:sldChg chg="modSp mod">
        <pc:chgData name="Martín Martínez" userId="29087ede-269f-41b5-87e4-2bff79c51780" providerId="ADAL" clId="{67EF8DBB-107D-476D-8EB4-E54CA69EFB5F}" dt="2024-05-28T22:31:39.120" v="68" actId="20577"/>
        <pc:sldMkLst>
          <pc:docMk/>
          <pc:sldMk cId="1866688853" sldId="256"/>
        </pc:sldMkLst>
        <pc:spChg chg="mod">
          <ac:chgData name="Martín Martínez" userId="29087ede-269f-41b5-87e4-2bff79c51780" providerId="ADAL" clId="{67EF8DBB-107D-476D-8EB4-E54CA69EFB5F}" dt="2024-05-28T22:31:27.866" v="60" actId="20577"/>
          <ac:spMkLst>
            <pc:docMk/>
            <pc:sldMk cId="1866688853" sldId="256"/>
            <ac:spMk id="2" creationId="{EDC46C77-6F72-4387-8D89-8CCFF8550E7A}"/>
          </ac:spMkLst>
        </pc:spChg>
        <pc:spChg chg="mod">
          <ac:chgData name="Martín Martínez" userId="29087ede-269f-41b5-87e4-2bff79c51780" providerId="ADAL" clId="{67EF8DBB-107D-476D-8EB4-E54CA69EFB5F}" dt="2024-05-28T22:31:39.120" v="68" actId="20577"/>
          <ac:spMkLst>
            <pc:docMk/>
            <pc:sldMk cId="1866688853" sldId="256"/>
            <ac:spMk id="3" creationId="{2212DB32-B4AC-47E5-BC03-FFFD70866E79}"/>
          </ac:spMkLst>
        </pc:spChg>
      </pc:sldChg>
      <pc:sldChg chg="modSp mod">
        <pc:chgData name="Martín Martínez" userId="29087ede-269f-41b5-87e4-2bff79c51780" providerId="ADAL" clId="{67EF8DBB-107D-476D-8EB4-E54CA69EFB5F}" dt="2024-05-28T22:36:28.127" v="106" actId="33524"/>
        <pc:sldMkLst>
          <pc:docMk/>
          <pc:sldMk cId="2996973546" sldId="261"/>
        </pc:sldMkLst>
        <pc:spChg chg="mod">
          <ac:chgData name="Martín Martínez" userId="29087ede-269f-41b5-87e4-2bff79c51780" providerId="ADAL" clId="{67EF8DBB-107D-476D-8EB4-E54CA69EFB5F}" dt="2024-05-28T22:36:28.127" v="106" actId="33524"/>
          <ac:spMkLst>
            <pc:docMk/>
            <pc:sldMk cId="2996973546" sldId="261"/>
            <ac:spMk id="3" creationId="{1718200A-AFD7-4A85-A82F-F92B62B01EE8}"/>
          </ac:spMkLst>
        </pc:spChg>
      </pc:sldChg>
      <pc:sldChg chg="modSp mod">
        <pc:chgData name="Martín Martínez" userId="29087ede-269f-41b5-87e4-2bff79c51780" providerId="ADAL" clId="{67EF8DBB-107D-476D-8EB4-E54CA69EFB5F}" dt="2024-05-28T22:36:51.049" v="107" actId="255"/>
        <pc:sldMkLst>
          <pc:docMk/>
          <pc:sldMk cId="242372625" sldId="263"/>
        </pc:sldMkLst>
        <pc:spChg chg="mod">
          <ac:chgData name="Martín Martínez" userId="29087ede-269f-41b5-87e4-2bff79c51780" providerId="ADAL" clId="{67EF8DBB-107D-476D-8EB4-E54CA69EFB5F}" dt="2024-05-28T22:36:51.049" v="107" actId="255"/>
          <ac:spMkLst>
            <pc:docMk/>
            <pc:sldMk cId="242372625" sldId="263"/>
            <ac:spMk id="3" creationId="{1718200A-AFD7-4A85-A82F-F92B62B01EE8}"/>
          </ac:spMkLst>
        </pc:spChg>
      </pc:sldChg>
      <pc:sldChg chg="modSp mod">
        <pc:chgData name="Martín Martínez" userId="29087ede-269f-41b5-87e4-2bff79c51780" providerId="ADAL" clId="{67EF8DBB-107D-476D-8EB4-E54CA69EFB5F}" dt="2024-05-28T22:46:19.104" v="241" actId="255"/>
        <pc:sldMkLst>
          <pc:docMk/>
          <pc:sldMk cId="3055655265" sldId="282"/>
        </pc:sldMkLst>
        <pc:spChg chg="mod">
          <ac:chgData name="Martín Martínez" userId="29087ede-269f-41b5-87e4-2bff79c51780" providerId="ADAL" clId="{67EF8DBB-107D-476D-8EB4-E54CA69EFB5F}" dt="2024-05-28T22:46:19.104" v="241" actId="255"/>
          <ac:spMkLst>
            <pc:docMk/>
            <pc:sldMk cId="3055655265" sldId="282"/>
            <ac:spMk id="3" creationId="{B2AE5562-6DD4-4929-B970-F35C816B2611}"/>
          </ac:spMkLst>
        </pc:spChg>
      </pc:sldChg>
      <pc:sldChg chg="del">
        <pc:chgData name="Martín Martínez" userId="29087ede-269f-41b5-87e4-2bff79c51780" providerId="ADAL" clId="{67EF8DBB-107D-476D-8EB4-E54CA69EFB5F}" dt="2024-05-29T15:04:42.630" v="1436" actId="47"/>
        <pc:sldMkLst>
          <pc:docMk/>
          <pc:sldMk cId="546871558" sldId="285"/>
        </pc:sldMkLst>
      </pc:sldChg>
      <pc:sldChg chg="modSp mod">
        <pc:chgData name="Martín Martínez" userId="29087ede-269f-41b5-87e4-2bff79c51780" providerId="ADAL" clId="{67EF8DBB-107D-476D-8EB4-E54CA69EFB5F}" dt="2024-05-29T15:41:05.852" v="1694" actId="20577"/>
        <pc:sldMkLst>
          <pc:docMk/>
          <pc:sldMk cId="1543401221" sldId="287"/>
        </pc:sldMkLst>
        <pc:graphicFrameChg chg="modGraphic">
          <ac:chgData name="Martín Martínez" userId="29087ede-269f-41b5-87e4-2bff79c51780" providerId="ADAL" clId="{67EF8DBB-107D-476D-8EB4-E54CA69EFB5F}" dt="2024-05-29T15:41:05.852" v="1694" actId="20577"/>
          <ac:graphicFrameMkLst>
            <pc:docMk/>
            <pc:sldMk cId="1543401221" sldId="287"/>
            <ac:graphicFrameMk id="6" creationId="{16684218-9CE2-4A4B-8432-7011879C01F0}"/>
          </ac:graphicFrameMkLst>
        </pc:graphicFrameChg>
      </pc:sldChg>
      <pc:sldChg chg="modSp mod">
        <pc:chgData name="Martín Martínez" userId="29087ede-269f-41b5-87e4-2bff79c51780" providerId="ADAL" clId="{67EF8DBB-107D-476D-8EB4-E54CA69EFB5F}" dt="2024-05-29T14:59:33.155" v="1409" actId="2165"/>
        <pc:sldMkLst>
          <pc:docMk/>
          <pc:sldMk cId="2763524626" sldId="288"/>
        </pc:sldMkLst>
        <pc:graphicFrameChg chg="modGraphic">
          <ac:chgData name="Martín Martínez" userId="29087ede-269f-41b5-87e4-2bff79c51780" providerId="ADAL" clId="{67EF8DBB-107D-476D-8EB4-E54CA69EFB5F}" dt="2024-05-29T14:59:33.155" v="1409" actId="2165"/>
          <ac:graphicFrameMkLst>
            <pc:docMk/>
            <pc:sldMk cId="2763524626" sldId="288"/>
            <ac:graphicFrameMk id="6" creationId="{16684218-9CE2-4A4B-8432-7011879C01F0}"/>
          </ac:graphicFrameMkLst>
        </pc:graphicFrameChg>
      </pc:sldChg>
      <pc:sldChg chg="del">
        <pc:chgData name="Martín Martínez" userId="29087ede-269f-41b5-87e4-2bff79c51780" providerId="ADAL" clId="{67EF8DBB-107D-476D-8EB4-E54CA69EFB5F}" dt="2024-05-29T15:04:43.586" v="1437" actId="47"/>
        <pc:sldMkLst>
          <pc:docMk/>
          <pc:sldMk cId="1641887718" sldId="303"/>
        </pc:sldMkLst>
      </pc:sldChg>
      <pc:sldChg chg="addSp delSp modSp mod">
        <pc:chgData name="Martín Martínez" userId="29087ede-269f-41b5-87e4-2bff79c51780" providerId="ADAL" clId="{67EF8DBB-107D-476D-8EB4-E54CA69EFB5F}" dt="2024-05-29T16:16:19.812" v="2041" actId="478"/>
        <pc:sldMkLst>
          <pc:docMk/>
          <pc:sldMk cId="3194459811" sldId="305"/>
        </pc:sldMkLst>
        <pc:spChg chg="add del mod">
          <ac:chgData name="Martín Martínez" userId="29087ede-269f-41b5-87e4-2bff79c51780" providerId="ADAL" clId="{67EF8DBB-107D-476D-8EB4-E54CA69EFB5F}" dt="2024-05-29T16:16:19.812" v="2041" actId="478"/>
          <ac:spMkLst>
            <pc:docMk/>
            <pc:sldMk cId="3194459811" sldId="305"/>
            <ac:spMk id="4" creationId="{3B18D894-74BC-1DD8-51CC-360799452CB8}"/>
          </ac:spMkLst>
        </pc:spChg>
        <pc:spChg chg="mod">
          <ac:chgData name="Martín Martínez" userId="29087ede-269f-41b5-87e4-2bff79c51780" providerId="ADAL" clId="{67EF8DBB-107D-476D-8EB4-E54CA69EFB5F}" dt="2024-05-29T15:38:12.253" v="1667" actId="20577"/>
          <ac:spMkLst>
            <pc:docMk/>
            <pc:sldMk cId="3194459811" sldId="305"/>
            <ac:spMk id="6" creationId="{8EA55E0D-DFE2-4C14-BC83-7A3841313170}"/>
          </ac:spMkLst>
        </pc:spChg>
        <pc:picChg chg="add del">
          <ac:chgData name="Martín Martínez" userId="29087ede-269f-41b5-87e4-2bff79c51780" providerId="ADAL" clId="{67EF8DBB-107D-476D-8EB4-E54CA69EFB5F}" dt="2024-05-29T16:16:19.812" v="2041" actId="478"/>
          <ac:picMkLst>
            <pc:docMk/>
            <pc:sldMk cId="3194459811" sldId="305"/>
            <ac:picMk id="5" creationId="{E9B8F520-7BCC-4E92-97BF-169C3DB40424}"/>
          </ac:picMkLst>
        </pc:picChg>
      </pc:sldChg>
      <pc:sldChg chg="modSp mod">
        <pc:chgData name="Martín Martínez" userId="29087ede-269f-41b5-87e4-2bff79c51780" providerId="ADAL" clId="{67EF8DBB-107D-476D-8EB4-E54CA69EFB5F}" dt="2024-05-29T00:20:30.732" v="1108" actId="20577"/>
        <pc:sldMkLst>
          <pc:docMk/>
          <pc:sldMk cId="206717432" sldId="307"/>
        </pc:sldMkLst>
        <pc:spChg chg="mod">
          <ac:chgData name="Martín Martínez" userId="29087ede-269f-41b5-87e4-2bff79c51780" providerId="ADAL" clId="{67EF8DBB-107D-476D-8EB4-E54CA69EFB5F}" dt="2024-05-29T00:20:30.732" v="1108" actId="20577"/>
          <ac:spMkLst>
            <pc:docMk/>
            <pc:sldMk cId="206717432" sldId="307"/>
            <ac:spMk id="2" creationId="{675F0186-0FAF-49AA-9D57-83ECF26AEA07}"/>
          </ac:spMkLst>
        </pc:spChg>
        <pc:spChg chg="mod">
          <ac:chgData name="Martín Martínez" userId="29087ede-269f-41b5-87e4-2bff79c51780" providerId="ADAL" clId="{67EF8DBB-107D-476D-8EB4-E54CA69EFB5F}" dt="2024-05-29T00:19:35.313" v="1057" actId="255"/>
          <ac:spMkLst>
            <pc:docMk/>
            <pc:sldMk cId="206717432" sldId="307"/>
            <ac:spMk id="3" creationId="{D2A91084-975A-47CF-9BA2-670B8A3C4E26}"/>
          </ac:spMkLst>
        </pc:spChg>
      </pc:sldChg>
      <pc:sldChg chg="modSp mod">
        <pc:chgData name="Martín Martínez" userId="29087ede-269f-41b5-87e4-2bff79c51780" providerId="ADAL" clId="{67EF8DBB-107D-476D-8EB4-E54CA69EFB5F}" dt="2024-05-29T14:56:38.148" v="1242" actId="20577"/>
        <pc:sldMkLst>
          <pc:docMk/>
          <pc:sldMk cId="1270251867" sldId="308"/>
        </pc:sldMkLst>
        <pc:graphicFrameChg chg="modGraphic">
          <ac:chgData name="Martín Martínez" userId="29087ede-269f-41b5-87e4-2bff79c51780" providerId="ADAL" clId="{67EF8DBB-107D-476D-8EB4-E54CA69EFB5F}" dt="2024-05-29T14:56:38.148" v="1242" actId="20577"/>
          <ac:graphicFrameMkLst>
            <pc:docMk/>
            <pc:sldMk cId="1270251867" sldId="308"/>
            <ac:graphicFrameMk id="9" creationId="{16684218-9CE2-4A4B-8432-7011879C01F0}"/>
          </ac:graphicFrameMkLst>
        </pc:graphicFrameChg>
      </pc:sldChg>
      <pc:sldChg chg="modSp mod">
        <pc:chgData name="Martín Martínez" userId="29087ede-269f-41b5-87e4-2bff79c51780" providerId="ADAL" clId="{67EF8DBB-107D-476D-8EB4-E54CA69EFB5F}" dt="2024-05-29T15:41:41.204" v="1714" actId="20577"/>
        <pc:sldMkLst>
          <pc:docMk/>
          <pc:sldMk cId="1246353787" sldId="310"/>
        </pc:sldMkLst>
        <pc:graphicFrameChg chg="modGraphic">
          <ac:chgData name="Martín Martínez" userId="29087ede-269f-41b5-87e4-2bff79c51780" providerId="ADAL" clId="{67EF8DBB-107D-476D-8EB4-E54CA69EFB5F}" dt="2024-05-29T15:41:41.204" v="1714" actId="20577"/>
          <ac:graphicFrameMkLst>
            <pc:docMk/>
            <pc:sldMk cId="1246353787" sldId="310"/>
            <ac:graphicFrameMk id="5" creationId="{16684218-9CE2-4A4B-8432-7011879C01F0}"/>
          </ac:graphicFrameMkLst>
        </pc:graphicFrameChg>
      </pc:sldChg>
      <pc:sldChg chg="modSp mod">
        <pc:chgData name="Martín Martínez" userId="29087ede-269f-41b5-87e4-2bff79c51780" providerId="ADAL" clId="{67EF8DBB-107D-476D-8EB4-E54CA69EFB5F}" dt="2024-05-28T22:49:26.380" v="343" actId="255"/>
        <pc:sldMkLst>
          <pc:docMk/>
          <pc:sldMk cId="2777841407" sldId="313"/>
        </pc:sldMkLst>
        <pc:spChg chg="mod">
          <ac:chgData name="Martín Martínez" userId="29087ede-269f-41b5-87e4-2bff79c51780" providerId="ADAL" clId="{67EF8DBB-107D-476D-8EB4-E54CA69EFB5F}" dt="2024-05-28T22:49:26.380" v="343" actId="255"/>
          <ac:spMkLst>
            <pc:docMk/>
            <pc:sldMk cId="2777841407" sldId="313"/>
            <ac:spMk id="3" creationId="{B2AE5562-6DD4-4929-B970-F35C816B2611}"/>
          </ac:spMkLst>
        </pc:spChg>
      </pc:sldChg>
      <pc:sldChg chg="modSp mod">
        <pc:chgData name="Martín Martínez" userId="29087ede-269f-41b5-87e4-2bff79c51780" providerId="ADAL" clId="{67EF8DBB-107D-476D-8EB4-E54CA69EFB5F}" dt="2024-05-29T15:39:13.897" v="1669" actId="255"/>
        <pc:sldMkLst>
          <pc:docMk/>
          <pc:sldMk cId="1400341672" sldId="314"/>
        </pc:sldMkLst>
        <pc:spChg chg="mod">
          <ac:chgData name="Martín Martínez" userId="29087ede-269f-41b5-87e4-2bff79c51780" providerId="ADAL" clId="{67EF8DBB-107D-476D-8EB4-E54CA69EFB5F}" dt="2024-05-29T15:39:13.897" v="1669" actId="255"/>
          <ac:spMkLst>
            <pc:docMk/>
            <pc:sldMk cId="1400341672" sldId="314"/>
            <ac:spMk id="6" creationId="{9F8335BD-3880-7FDD-CDD9-D5BCC62DBF33}"/>
          </ac:spMkLst>
        </pc:spChg>
      </pc:sldChg>
      <pc:sldChg chg="modSp del mod">
        <pc:chgData name="Martín Martínez" userId="29087ede-269f-41b5-87e4-2bff79c51780" providerId="ADAL" clId="{67EF8DBB-107D-476D-8EB4-E54CA69EFB5F}" dt="2024-05-28T23:27:23.476" v="732" actId="47"/>
        <pc:sldMkLst>
          <pc:docMk/>
          <pc:sldMk cId="3444268167" sldId="316"/>
        </pc:sldMkLst>
        <pc:spChg chg="mod">
          <ac:chgData name="Martín Martínez" userId="29087ede-269f-41b5-87e4-2bff79c51780" providerId="ADAL" clId="{67EF8DBB-107D-476D-8EB4-E54CA69EFB5F}" dt="2024-05-28T23:11:46.367" v="435" actId="11"/>
          <ac:spMkLst>
            <pc:docMk/>
            <pc:sldMk cId="3444268167" sldId="316"/>
            <ac:spMk id="3" creationId="{B2AE5562-6DD4-4929-B970-F35C816B2611}"/>
          </ac:spMkLst>
        </pc:spChg>
      </pc:sldChg>
      <pc:sldChg chg="modSp mod">
        <pc:chgData name="Martín Martínez" userId="29087ede-269f-41b5-87e4-2bff79c51780" providerId="ADAL" clId="{67EF8DBB-107D-476D-8EB4-E54CA69EFB5F}" dt="2024-05-29T00:22:23.238" v="1136" actId="20577"/>
        <pc:sldMkLst>
          <pc:docMk/>
          <pc:sldMk cId="2099203892" sldId="322"/>
        </pc:sldMkLst>
        <pc:spChg chg="mod">
          <ac:chgData name="Martín Martínez" userId="29087ede-269f-41b5-87e4-2bff79c51780" providerId="ADAL" clId="{67EF8DBB-107D-476D-8EB4-E54CA69EFB5F}" dt="2024-05-29T00:22:23.238" v="1136" actId="20577"/>
          <ac:spMkLst>
            <pc:docMk/>
            <pc:sldMk cId="2099203892" sldId="322"/>
            <ac:spMk id="3" creationId="{D2A91084-975A-47CF-9BA2-670B8A3C4E26}"/>
          </ac:spMkLst>
        </pc:spChg>
      </pc:sldChg>
      <pc:sldChg chg="modSp mod">
        <pc:chgData name="Martín Martínez" userId="29087ede-269f-41b5-87e4-2bff79c51780" providerId="ADAL" clId="{67EF8DBB-107D-476D-8EB4-E54CA69EFB5F}" dt="2024-05-28T22:46:14.360" v="240" actId="255"/>
        <pc:sldMkLst>
          <pc:docMk/>
          <pc:sldMk cId="647885273" sldId="323"/>
        </pc:sldMkLst>
        <pc:spChg chg="mod">
          <ac:chgData name="Martín Martínez" userId="29087ede-269f-41b5-87e4-2bff79c51780" providerId="ADAL" clId="{67EF8DBB-107D-476D-8EB4-E54CA69EFB5F}" dt="2024-05-28T22:46:14.360" v="240" actId="255"/>
          <ac:spMkLst>
            <pc:docMk/>
            <pc:sldMk cId="647885273" sldId="323"/>
            <ac:spMk id="3" creationId="{B2AE5562-6DD4-4929-B970-F35C816B2611}"/>
          </ac:spMkLst>
        </pc:spChg>
      </pc:sldChg>
      <pc:sldChg chg="del">
        <pc:chgData name="Martín Martínez" userId="29087ede-269f-41b5-87e4-2bff79c51780" providerId="ADAL" clId="{67EF8DBB-107D-476D-8EB4-E54CA69EFB5F}" dt="2024-05-28T23:27:27.208" v="733" actId="47"/>
        <pc:sldMkLst>
          <pc:docMk/>
          <pc:sldMk cId="3581713970" sldId="324"/>
        </pc:sldMkLst>
      </pc:sldChg>
      <pc:sldChg chg="modSp add mod">
        <pc:chgData name="Martín Martínez" userId="29087ede-269f-41b5-87e4-2bff79c51780" providerId="ADAL" clId="{67EF8DBB-107D-476D-8EB4-E54CA69EFB5F}" dt="2024-05-28T22:41:01.930" v="134" actId="14100"/>
        <pc:sldMkLst>
          <pc:docMk/>
          <pc:sldMk cId="1312447978" sldId="325"/>
        </pc:sldMkLst>
        <pc:spChg chg="mod">
          <ac:chgData name="Martín Martínez" userId="29087ede-269f-41b5-87e4-2bff79c51780" providerId="ADAL" clId="{67EF8DBB-107D-476D-8EB4-E54CA69EFB5F}" dt="2024-05-28T22:41:01.930" v="134" actId="14100"/>
          <ac:spMkLst>
            <pc:docMk/>
            <pc:sldMk cId="1312447978" sldId="325"/>
            <ac:spMk id="3" creationId="{1718200A-AFD7-4A85-A82F-F92B62B01EE8}"/>
          </ac:spMkLst>
        </pc:spChg>
      </pc:sldChg>
      <pc:sldChg chg="modSp add mod">
        <pc:chgData name="Martín Martínez" userId="29087ede-269f-41b5-87e4-2bff79c51780" providerId="ADAL" clId="{67EF8DBB-107D-476D-8EB4-E54CA69EFB5F}" dt="2024-05-28T23:34:50.316" v="750" actId="255"/>
        <pc:sldMkLst>
          <pc:docMk/>
          <pc:sldMk cId="183069688" sldId="326"/>
        </pc:sldMkLst>
        <pc:spChg chg="mod">
          <ac:chgData name="Martín Martínez" userId="29087ede-269f-41b5-87e4-2bff79c51780" providerId="ADAL" clId="{67EF8DBB-107D-476D-8EB4-E54CA69EFB5F}" dt="2024-05-28T23:34:50.316" v="750" actId="255"/>
          <ac:spMkLst>
            <pc:docMk/>
            <pc:sldMk cId="183069688" sldId="326"/>
            <ac:spMk id="6" creationId="{9F8335BD-3880-7FDD-CDD9-D5BCC62DBF33}"/>
          </ac:spMkLst>
        </pc:spChg>
      </pc:sldChg>
      <pc:sldChg chg="modSp add mod">
        <pc:chgData name="Martín Martínez" userId="29087ede-269f-41b5-87e4-2bff79c51780" providerId="ADAL" clId="{67EF8DBB-107D-476D-8EB4-E54CA69EFB5F}" dt="2024-05-28T23:34:55.649" v="751" actId="255"/>
        <pc:sldMkLst>
          <pc:docMk/>
          <pc:sldMk cId="2350391716" sldId="327"/>
        </pc:sldMkLst>
        <pc:spChg chg="mod">
          <ac:chgData name="Martín Martínez" userId="29087ede-269f-41b5-87e4-2bff79c51780" providerId="ADAL" clId="{67EF8DBB-107D-476D-8EB4-E54CA69EFB5F}" dt="2024-05-28T23:34:55.649" v="751" actId="255"/>
          <ac:spMkLst>
            <pc:docMk/>
            <pc:sldMk cId="2350391716" sldId="327"/>
            <ac:spMk id="6" creationId="{9F8335BD-3880-7FDD-CDD9-D5BCC62DBF33}"/>
          </ac:spMkLst>
        </pc:spChg>
      </pc:sldChg>
      <pc:sldChg chg="modSp add mod">
        <pc:chgData name="Martín Martínez" userId="29087ede-269f-41b5-87e4-2bff79c51780" providerId="ADAL" clId="{67EF8DBB-107D-476D-8EB4-E54CA69EFB5F}" dt="2024-05-29T00:06:55.068" v="851" actId="1035"/>
        <pc:sldMkLst>
          <pc:docMk/>
          <pc:sldMk cId="1973210350" sldId="328"/>
        </pc:sldMkLst>
        <pc:spChg chg="mod">
          <ac:chgData name="Martín Martínez" userId="29087ede-269f-41b5-87e4-2bff79c51780" providerId="ADAL" clId="{67EF8DBB-107D-476D-8EB4-E54CA69EFB5F}" dt="2024-05-29T00:06:55.068" v="851" actId="1035"/>
          <ac:spMkLst>
            <pc:docMk/>
            <pc:sldMk cId="1973210350" sldId="328"/>
            <ac:spMk id="6" creationId="{9F8335BD-3880-7FDD-CDD9-D5BCC62DBF33}"/>
          </ac:spMkLst>
        </pc:spChg>
      </pc:sldChg>
      <pc:sldChg chg="modSp add mod">
        <pc:chgData name="Martín Martínez" userId="29087ede-269f-41b5-87e4-2bff79c51780" providerId="ADAL" clId="{67EF8DBB-107D-476D-8EB4-E54CA69EFB5F}" dt="2024-05-28T23:35:13.683" v="752" actId="255"/>
        <pc:sldMkLst>
          <pc:docMk/>
          <pc:sldMk cId="2670516610" sldId="329"/>
        </pc:sldMkLst>
        <pc:spChg chg="mod">
          <ac:chgData name="Martín Martínez" userId="29087ede-269f-41b5-87e4-2bff79c51780" providerId="ADAL" clId="{67EF8DBB-107D-476D-8EB4-E54CA69EFB5F}" dt="2024-05-28T23:35:13.683" v="752" actId="255"/>
          <ac:spMkLst>
            <pc:docMk/>
            <pc:sldMk cId="2670516610" sldId="329"/>
            <ac:spMk id="6" creationId="{9F8335BD-3880-7FDD-CDD9-D5BCC62DBF33}"/>
          </ac:spMkLst>
        </pc:spChg>
      </pc:sldChg>
      <pc:sldChg chg="modSp add mod">
        <pc:chgData name="Martín Martínez" userId="29087ede-269f-41b5-87e4-2bff79c51780" providerId="ADAL" clId="{67EF8DBB-107D-476D-8EB4-E54CA69EFB5F}" dt="2024-05-29T00:06:20.382" v="847"/>
        <pc:sldMkLst>
          <pc:docMk/>
          <pc:sldMk cId="2649878178" sldId="330"/>
        </pc:sldMkLst>
        <pc:spChg chg="mod">
          <ac:chgData name="Martín Martínez" userId="29087ede-269f-41b5-87e4-2bff79c51780" providerId="ADAL" clId="{67EF8DBB-107D-476D-8EB4-E54CA69EFB5F}" dt="2024-05-29T00:06:20.382" v="847"/>
          <ac:spMkLst>
            <pc:docMk/>
            <pc:sldMk cId="2649878178" sldId="330"/>
            <ac:spMk id="6" creationId="{9F8335BD-3880-7FDD-CDD9-D5BCC62DBF33}"/>
          </ac:spMkLst>
        </pc:spChg>
      </pc:sldChg>
      <pc:sldChg chg="modSp add mod">
        <pc:chgData name="Martín Martínez" userId="29087ede-269f-41b5-87e4-2bff79c51780" providerId="ADAL" clId="{67EF8DBB-107D-476D-8EB4-E54CA69EFB5F}" dt="2024-05-29T00:04:09.637" v="837" actId="255"/>
        <pc:sldMkLst>
          <pc:docMk/>
          <pc:sldMk cId="1361669196" sldId="331"/>
        </pc:sldMkLst>
        <pc:spChg chg="mod">
          <ac:chgData name="Martín Martínez" userId="29087ede-269f-41b5-87e4-2bff79c51780" providerId="ADAL" clId="{67EF8DBB-107D-476D-8EB4-E54CA69EFB5F}" dt="2024-05-29T00:04:09.637" v="837" actId="255"/>
          <ac:spMkLst>
            <pc:docMk/>
            <pc:sldMk cId="1361669196" sldId="331"/>
            <ac:spMk id="6" creationId="{9F8335BD-3880-7FDD-CDD9-D5BCC62DBF33}"/>
          </ac:spMkLst>
        </pc:spChg>
      </pc:sldChg>
      <pc:sldChg chg="modSp add mod">
        <pc:chgData name="Martín Martínez" userId="29087ede-269f-41b5-87e4-2bff79c51780" providerId="ADAL" clId="{67EF8DBB-107D-476D-8EB4-E54CA69EFB5F}" dt="2024-05-29T15:39:47.883" v="1670" actId="11"/>
        <pc:sldMkLst>
          <pc:docMk/>
          <pc:sldMk cId="3478329718" sldId="332"/>
        </pc:sldMkLst>
        <pc:spChg chg="mod">
          <ac:chgData name="Martín Martínez" userId="29087ede-269f-41b5-87e4-2bff79c51780" providerId="ADAL" clId="{67EF8DBB-107D-476D-8EB4-E54CA69EFB5F}" dt="2024-05-29T15:39:47.883" v="1670" actId="11"/>
          <ac:spMkLst>
            <pc:docMk/>
            <pc:sldMk cId="3478329718" sldId="332"/>
            <ac:spMk id="6" creationId="{9F8335BD-3880-7FDD-CDD9-D5BCC62DBF33}"/>
          </ac:spMkLst>
        </pc:spChg>
      </pc:sldChg>
      <pc:sldChg chg="modSp add mod">
        <pc:chgData name="Martín Martínez" userId="29087ede-269f-41b5-87e4-2bff79c51780" providerId="ADAL" clId="{67EF8DBB-107D-476D-8EB4-E54CA69EFB5F}" dt="2024-05-29T00:12:14.541" v="948" actId="255"/>
        <pc:sldMkLst>
          <pc:docMk/>
          <pc:sldMk cId="539348170" sldId="333"/>
        </pc:sldMkLst>
        <pc:spChg chg="mod">
          <ac:chgData name="Martín Martínez" userId="29087ede-269f-41b5-87e4-2bff79c51780" providerId="ADAL" clId="{67EF8DBB-107D-476D-8EB4-E54CA69EFB5F}" dt="2024-05-29T00:12:14.541" v="948" actId="255"/>
          <ac:spMkLst>
            <pc:docMk/>
            <pc:sldMk cId="539348170" sldId="333"/>
            <ac:spMk id="6" creationId="{9F8335BD-3880-7FDD-CDD9-D5BCC62DBF33}"/>
          </ac:spMkLst>
        </pc:spChg>
      </pc:sldChg>
      <pc:sldChg chg="add del">
        <pc:chgData name="Martín Martínez" userId="29087ede-269f-41b5-87e4-2bff79c51780" providerId="ADAL" clId="{67EF8DBB-107D-476D-8EB4-E54CA69EFB5F}" dt="2024-05-29T00:10:36.061" v="898"/>
        <pc:sldMkLst>
          <pc:docMk/>
          <pc:sldMk cId="1030124274" sldId="334"/>
        </pc:sldMkLst>
      </pc:sldChg>
      <pc:sldChg chg="modSp add mod">
        <pc:chgData name="Martín Martínez" userId="29087ede-269f-41b5-87e4-2bff79c51780" providerId="ADAL" clId="{67EF8DBB-107D-476D-8EB4-E54CA69EFB5F}" dt="2024-05-29T15:40:02.123" v="1671" actId="11"/>
        <pc:sldMkLst>
          <pc:docMk/>
          <pc:sldMk cId="2087653539" sldId="334"/>
        </pc:sldMkLst>
        <pc:spChg chg="mod">
          <ac:chgData name="Martín Martínez" userId="29087ede-269f-41b5-87e4-2bff79c51780" providerId="ADAL" clId="{67EF8DBB-107D-476D-8EB4-E54CA69EFB5F}" dt="2024-05-29T15:40:02.123" v="1671" actId="11"/>
          <ac:spMkLst>
            <pc:docMk/>
            <pc:sldMk cId="2087653539" sldId="334"/>
            <ac:spMk id="6" creationId="{9F8335BD-3880-7FDD-CDD9-D5BCC62DBF33}"/>
          </ac:spMkLst>
        </pc:spChg>
      </pc:sldChg>
      <pc:sldChg chg="modSp add mod">
        <pc:chgData name="Martín Martínez" userId="29087ede-269f-41b5-87e4-2bff79c51780" providerId="ADAL" clId="{67EF8DBB-107D-476D-8EB4-E54CA69EFB5F}" dt="2024-05-29T00:22:49.631" v="1146" actId="6549"/>
        <pc:sldMkLst>
          <pc:docMk/>
          <pc:sldMk cId="2778348817" sldId="335"/>
        </pc:sldMkLst>
        <pc:spChg chg="mod">
          <ac:chgData name="Martín Martínez" userId="29087ede-269f-41b5-87e4-2bff79c51780" providerId="ADAL" clId="{67EF8DBB-107D-476D-8EB4-E54CA69EFB5F}" dt="2024-05-29T00:22:49.631" v="1146" actId="6549"/>
          <ac:spMkLst>
            <pc:docMk/>
            <pc:sldMk cId="2778348817" sldId="335"/>
            <ac:spMk id="3" creationId="{D2A91084-975A-47CF-9BA2-670B8A3C4E26}"/>
          </ac:spMkLst>
        </pc:spChg>
      </pc:sldChg>
      <pc:sldChg chg="addSp delSp modSp add del mod">
        <pc:chgData name="Martín Martínez" userId="29087ede-269f-41b5-87e4-2bff79c51780" providerId="ADAL" clId="{67EF8DBB-107D-476D-8EB4-E54CA69EFB5F}" dt="2024-05-29T15:02:33.556" v="1413" actId="2696"/>
        <pc:sldMkLst>
          <pc:docMk/>
          <pc:sldMk cId="392753959" sldId="336"/>
        </pc:sldMkLst>
        <pc:spChg chg="del">
          <ac:chgData name="Martín Martínez" userId="29087ede-269f-41b5-87e4-2bff79c51780" providerId="ADAL" clId="{67EF8DBB-107D-476D-8EB4-E54CA69EFB5F}" dt="2024-05-29T15:02:22.020" v="1411" actId="478"/>
          <ac:spMkLst>
            <pc:docMk/>
            <pc:sldMk cId="392753959" sldId="336"/>
            <ac:spMk id="2" creationId="{4A45C749-2F6F-4402-B30A-FC614C0211B9}"/>
          </ac:spMkLst>
        </pc:spChg>
        <pc:spChg chg="add del mod">
          <ac:chgData name="Martín Martínez" userId="29087ede-269f-41b5-87e4-2bff79c51780" providerId="ADAL" clId="{67EF8DBB-107D-476D-8EB4-E54CA69EFB5F}" dt="2024-05-29T15:02:25.297" v="1412" actId="478"/>
          <ac:spMkLst>
            <pc:docMk/>
            <pc:sldMk cId="392753959" sldId="336"/>
            <ac:spMk id="4" creationId="{4FC8289D-E6A8-A7F8-45C0-0A3E7E0CA139}"/>
          </ac:spMkLst>
        </pc:spChg>
      </pc:sldChg>
      <pc:sldChg chg="addSp delSp modSp add del mod setBg">
        <pc:chgData name="Martín Martínez" userId="29087ede-269f-41b5-87e4-2bff79c51780" providerId="ADAL" clId="{67EF8DBB-107D-476D-8EB4-E54CA69EFB5F}" dt="2024-05-29T15:35:13.450" v="1494" actId="47"/>
        <pc:sldMkLst>
          <pc:docMk/>
          <pc:sldMk cId="1817820751" sldId="336"/>
        </pc:sldMkLst>
        <pc:spChg chg="del mod">
          <ac:chgData name="Martín Martínez" userId="29087ede-269f-41b5-87e4-2bff79c51780" providerId="ADAL" clId="{67EF8DBB-107D-476D-8EB4-E54CA69EFB5F}" dt="2024-05-29T15:03:13.879" v="1420" actId="478"/>
          <ac:spMkLst>
            <pc:docMk/>
            <pc:sldMk cId="1817820751" sldId="336"/>
            <ac:spMk id="4" creationId="{AED5003A-98E0-4BDE-90F8-8E3A0B2A4164}"/>
          </ac:spMkLst>
        </pc:spChg>
        <pc:spChg chg="del">
          <ac:chgData name="Martín Martínez" userId="29087ede-269f-41b5-87e4-2bff79c51780" providerId="ADAL" clId="{67EF8DBB-107D-476D-8EB4-E54CA69EFB5F}" dt="2024-05-29T15:03:13.879" v="1420" actId="478"/>
          <ac:spMkLst>
            <pc:docMk/>
            <pc:sldMk cId="1817820751" sldId="336"/>
            <ac:spMk id="5" creationId="{59E5F651-E44F-065A-E1D7-E5F2096D9797}"/>
          </ac:spMkLst>
        </pc:spChg>
        <pc:spChg chg="del">
          <ac:chgData name="Martín Martínez" userId="29087ede-269f-41b5-87e4-2bff79c51780" providerId="ADAL" clId="{67EF8DBB-107D-476D-8EB4-E54CA69EFB5F}" dt="2024-05-29T15:03:13.879" v="1420" actId="478"/>
          <ac:spMkLst>
            <pc:docMk/>
            <pc:sldMk cId="1817820751" sldId="336"/>
            <ac:spMk id="6" creationId="{43297520-FFFD-4FA2-9744-D0FE2B102176}"/>
          </ac:spMkLst>
        </pc:spChg>
        <pc:spChg chg="del">
          <ac:chgData name="Martín Martínez" userId="29087ede-269f-41b5-87e4-2bff79c51780" providerId="ADAL" clId="{67EF8DBB-107D-476D-8EB4-E54CA69EFB5F}" dt="2024-05-29T15:03:13.879" v="1420" actId="478"/>
          <ac:spMkLst>
            <pc:docMk/>
            <pc:sldMk cId="1817820751" sldId="336"/>
            <ac:spMk id="7" creationId="{BF8342BF-7615-480A-BC51-F7ABFE886EFF}"/>
          </ac:spMkLst>
        </pc:spChg>
        <pc:spChg chg="del">
          <ac:chgData name="Martín Martínez" userId="29087ede-269f-41b5-87e4-2bff79c51780" providerId="ADAL" clId="{67EF8DBB-107D-476D-8EB4-E54CA69EFB5F}" dt="2024-05-29T15:03:13.879" v="1420" actId="478"/>
          <ac:spMkLst>
            <pc:docMk/>
            <pc:sldMk cId="1817820751" sldId="336"/>
            <ac:spMk id="8" creationId="{5DEF92A4-1D3F-42E9-8420-E353A39CDBEB}"/>
          </ac:spMkLst>
        </pc:spChg>
        <pc:spChg chg="del">
          <ac:chgData name="Martín Martínez" userId="29087ede-269f-41b5-87e4-2bff79c51780" providerId="ADAL" clId="{67EF8DBB-107D-476D-8EB4-E54CA69EFB5F}" dt="2024-05-29T15:03:13.879" v="1420" actId="478"/>
          <ac:spMkLst>
            <pc:docMk/>
            <pc:sldMk cId="1817820751" sldId="336"/>
            <ac:spMk id="9" creationId="{400CEA97-3EBA-496E-8CBD-F0D13A3A35E3}"/>
          </ac:spMkLst>
        </pc:spChg>
        <pc:spChg chg="del">
          <ac:chgData name="Martín Martínez" userId="29087ede-269f-41b5-87e4-2bff79c51780" providerId="ADAL" clId="{67EF8DBB-107D-476D-8EB4-E54CA69EFB5F}" dt="2024-05-29T15:03:13.879" v="1420" actId="478"/>
          <ac:spMkLst>
            <pc:docMk/>
            <pc:sldMk cId="1817820751" sldId="336"/>
            <ac:spMk id="10" creationId="{341044D9-C32D-4D11-97DD-7D7B7011A388}"/>
          </ac:spMkLst>
        </pc:spChg>
        <pc:spChg chg="del">
          <ac:chgData name="Martín Martínez" userId="29087ede-269f-41b5-87e4-2bff79c51780" providerId="ADAL" clId="{67EF8DBB-107D-476D-8EB4-E54CA69EFB5F}" dt="2024-05-29T15:03:20.530" v="1421" actId="478"/>
          <ac:spMkLst>
            <pc:docMk/>
            <pc:sldMk cId="1817820751" sldId="336"/>
            <ac:spMk id="12" creationId="{8C7118A7-B2C0-4B12-B577-2BB1EE44C5ED}"/>
          </ac:spMkLst>
        </pc:spChg>
        <pc:spChg chg="del">
          <ac:chgData name="Martín Martínez" userId="29087ede-269f-41b5-87e4-2bff79c51780" providerId="ADAL" clId="{67EF8DBB-107D-476D-8EB4-E54CA69EFB5F}" dt="2024-05-29T15:03:13.879" v="1420" actId="478"/>
          <ac:spMkLst>
            <pc:docMk/>
            <pc:sldMk cId="1817820751" sldId="336"/>
            <ac:spMk id="13" creationId="{811A4664-9AED-A7FD-706D-026A5AB91A48}"/>
          </ac:spMkLst>
        </pc:spChg>
        <pc:spChg chg="del">
          <ac:chgData name="Martín Martínez" userId="29087ede-269f-41b5-87e4-2bff79c51780" providerId="ADAL" clId="{67EF8DBB-107D-476D-8EB4-E54CA69EFB5F}" dt="2024-05-29T15:03:13.879" v="1420" actId="478"/>
          <ac:spMkLst>
            <pc:docMk/>
            <pc:sldMk cId="1817820751" sldId="336"/>
            <ac:spMk id="16" creationId="{2317CAD4-C8A1-40A2-9701-85772C54EDDA}"/>
          </ac:spMkLst>
        </pc:spChg>
        <pc:spChg chg="del">
          <ac:chgData name="Martín Martínez" userId="29087ede-269f-41b5-87e4-2bff79c51780" providerId="ADAL" clId="{67EF8DBB-107D-476D-8EB4-E54CA69EFB5F}" dt="2024-05-29T15:03:25.967" v="1423" actId="478"/>
          <ac:spMkLst>
            <pc:docMk/>
            <pc:sldMk cId="1817820751" sldId="336"/>
            <ac:spMk id="17" creationId="{609939FB-347C-4495-B268-93DAA69E11BF}"/>
          </ac:spMkLst>
        </pc:spChg>
        <pc:spChg chg="del">
          <ac:chgData name="Martín Martínez" userId="29087ede-269f-41b5-87e4-2bff79c51780" providerId="ADAL" clId="{67EF8DBB-107D-476D-8EB4-E54CA69EFB5F}" dt="2024-05-29T15:03:13.879" v="1420" actId="478"/>
          <ac:spMkLst>
            <pc:docMk/>
            <pc:sldMk cId="1817820751" sldId="336"/>
            <ac:spMk id="18" creationId="{68C4216C-CE11-4419-A6EA-BBA96E3EABE1}"/>
          </ac:spMkLst>
        </pc:spChg>
        <pc:spChg chg="del">
          <ac:chgData name="Martín Martínez" userId="29087ede-269f-41b5-87e4-2bff79c51780" providerId="ADAL" clId="{67EF8DBB-107D-476D-8EB4-E54CA69EFB5F}" dt="2024-05-29T15:03:13.879" v="1420" actId="478"/>
          <ac:spMkLst>
            <pc:docMk/>
            <pc:sldMk cId="1817820751" sldId="336"/>
            <ac:spMk id="21" creationId="{46309CA3-820A-4E64-B847-1909B9C4F2FB}"/>
          </ac:spMkLst>
        </pc:spChg>
        <pc:spChg chg="del">
          <ac:chgData name="Martín Martínez" userId="29087ede-269f-41b5-87e4-2bff79c51780" providerId="ADAL" clId="{67EF8DBB-107D-476D-8EB4-E54CA69EFB5F}" dt="2024-05-29T15:03:13.879" v="1420" actId="478"/>
          <ac:spMkLst>
            <pc:docMk/>
            <pc:sldMk cId="1817820751" sldId="336"/>
            <ac:spMk id="22" creationId="{9726B340-6FF6-435A-B0C4-FC02E30DCC59}"/>
          </ac:spMkLst>
        </pc:spChg>
        <pc:spChg chg="del">
          <ac:chgData name="Martín Martínez" userId="29087ede-269f-41b5-87e4-2bff79c51780" providerId="ADAL" clId="{67EF8DBB-107D-476D-8EB4-E54CA69EFB5F}" dt="2024-05-29T15:03:13.879" v="1420" actId="478"/>
          <ac:spMkLst>
            <pc:docMk/>
            <pc:sldMk cId="1817820751" sldId="336"/>
            <ac:spMk id="23" creationId="{B3CC2C5C-3AC9-453F-8506-CCC559EF84C6}"/>
          </ac:spMkLst>
        </pc:spChg>
        <pc:spChg chg="del">
          <ac:chgData name="Martín Martínez" userId="29087ede-269f-41b5-87e4-2bff79c51780" providerId="ADAL" clId="{67EF8DBB-107D-476D-8EB4-E54CA69EFB5F}" dt="2024-05-29T15:03:13.879" v="1420" actId="478"/>
          <ac:spMkLst>
            <pc:docMk/>
            <pc:sldMk cId="1817820751" sldId="336"/>
            <ac:spMk id="24" creationId="{F03EA657-CECD-4B17-81CC-E8E9BEF5188D}"/>
          </ac:spMkLst>
        </pc:spChg>
        <pc:spChg chg="del">
          <ac:chgData name="Martín Martínez" userId="29087ede-269f-41b5-87e4-2bff79c51780" providerId="ADAL" clId="{67EF8DBB-107D-476D-8EB4-E54CA69EFB5F}" dt="2024-05-29T15:03:13.879" v="1420" actId="478"/>
          <ac:spMkLst>
            <pc:docMk/>
            <pc:sldMk cId="1817820751" sldId="336"/>
            <ac:spMk id="25" creationId="{C7075E25-EFF7-41C4-B686-78301C434518}"/>
          </ac:spMkLst>
        </pc:spChg>
        <pc:spChg chg="del">
          <ac:chgData name="Martín Martínez" userId="29087ede-269f-41b5-87e4-2bff79c51780" providerId="ADAL" clId="{67EF8DBB-107D-476D-8EB4-E54CA69EFB5F}" dt="2024-05-29T15:03:13.879" v="1420" actId="478"/>
          <ac:spMkLst>
            <pc:docMk/>
            <pc:sldMk cId="1817820751" sldId="336"/>
            <ac:spMk id="26" creationId="{D84972D4-7413-41CE-B4E2-DDD3FC9F7BE0}"/>
          </ac:spMkLst>
        </pc:spChg>
        <pc:spChg chg="del">
          <ac:chgData name="Martín Martínez" userId="29087ede-269f-41b5-87e4-2bff79c51780" providerId="ADAL" clId="{67EF8DBB-107D-476D-8EB4-E54CA69EFB5F}" dt="2024-05-29T15:03:13.879" v="1420" actId="478"/>
          <ac:spMkLst>
            <pc:docMk/>
            <pc:sldMk cId="1817820751" sldId="336"/>
            <ac:spMk id="29" creationId="{22D4881E-6097-4863-A2E2-3F81EA860DF7}"/>
          </ac:spMkLst>
        </pc:spChg>
        <pc:spChg chg="del">
          <ac:chgData name="Martín Martínez" userId="29087ede-269f-41b5-87e4-2bff79c51780" providerId="ADAL" clId="{67EF8DBB-107D-476D-8EB4-E54CA69EFB5F}" dt="2024-05-29T15:03:13.879" v="1420" actId="478"/>
          <ac:spMkLst>
            <pc:docMk/>
            <pc:sldMk cId="1817820751" sldId="336"/>
            <ac:spMk id="30" creationId="{DBE3F9B5-2BE9-415B-8203-13927FB3C11B}"/>
          </ac:spMkLst>
        </pc:spChg>
        <pc:spChg chg="del">
          <ac:chgData name="Martín Martínez" userId="29087ede-269f-41b5-87e4-2bff79c51780" providerId="ADAL" clId="{67EF8DBB-107D-476D-8EB4-E54CA69EFB5F}" dt="2024-05-29T15:03:13.879" v="1420" actId="478"/>
          <ac:spMkLst>
            <pc:docMk/>
            <pc:sldMk cId="1817820751" sldId="336"/>
            <ac:spMk id="31" creationId="{3219A98F-37B7-4690-818F-F11841C248CA}"/>
          </ac:spMkLst>
        </pc:spChg>
        <pc:spChg chg="del">
          <ac:chgData name="Martín Martínez" userId="29087ede-269f-41b5-87e4-2bff79c51780" providerId="ADAL" clId="{67EF8DBB-107D-476D-8EB4-E54CA69EFB5F}" dt="2024-05-29T15:03:13.879" v="1420" actId="478"/>
          <ac:spMkLst>
            <pc:docMk/>
            <pc:sldMk cId="1817820751" sldId="336"/>
            <ac:spMk id="32" creationId="{AEB74AA1-2BA8-4DEE-9191-70793ADF24A9}"/>
          </ac:spMkLst>
        </pc:spChg>
        <pc:picChg chg="add mod">
          <ac:chgData name="Martín Martínez" userId="29087ede-269f-41b5-87e4-2bff79c51780" providerId="ADAL" clId="{67EF8DBB-107D-476D-8EB4-E54CA69EFB5F}" dt="2024-05-29T15:05:20.926" v="1478" actId="1036"/>
          <ac:picMkLst>
            <pc:docMk/>
            <pc:sldMk cId="1817820751" sldId="336"/>
            <ac:picMk id="14" creationId="{21451111-7669-2EC3-6345-6BB34CB381B0}"/>
          </ac:picMkLst>
        </pc:picChg>
        <pc:picChg chg="add mod">
          <ac:chgData name="Martín Martínez" userId="29087ede-269f-41b5-87e4-2bff79c51780" providerId="ADAL" clId="{67EF8DBB-107D-476D-8EB4-E54CA69EFB5F}" dt="2024-05-29T15:05:16.597" v="1467" actId="1036"/>
          <ac:picMkLst>
            <pc:docMk/>
            <pc:sldMk cId="1817820751" sldId="336"/>
            <ac:picMk id="15" creationId="{8C6E35C6-BE81-5893-C5BB-F218DC74A8CA}"/>
          </ac:picMkLst>
        </pc:picChg>
        <pc:cxnChg chg="del">
          <ac:chgData name="Martín Martínez" userId="29087ede-269f-41b5-87e4-2bff79c51780" providerId="ADAL" clId="{67EF8DBB-107D-476D-8EB4-E54CA69EFB5F}" dt="2024-05-29T15:03:13.879" v="1420" actId="478"/>
          <ac:cxnSpMkLst>
            <pc:docMk/>
            <pc:sldMk cId="1817820751" sldId="336"/>
            <ac:cxnSpMk id="2" creationId="{1A27F940-DABD-4D40-A6C7-2A6BD685D125}"/>
          </ac:cxnSpMkLst>
        </pc:cxnChg>
        <pc:cxnChg chg="del">
          <ac:chgData name="Martín Martínez" userId="29087ede-269f-41b5-87e4-2bff79c51780" providerId="ADAL" clId="{67EF8DBB-107D-476D-8EB4-E54CA69EFB5F}" dt="2024-05-29T15:03:13.879" v="1420" actId="478"/>
          <ac:cxnSpMkLst>
            <pc:docMk/>
            <pc:sldMk cId="1817820751" sldId="336"/>
            <ac:cxnSpMk id="3" creationId="{0CE02941-EE4B-4EA6-AAC6-07D9B55CC136}"/>
          </ac:cxnSpMkLst>
        </pc:cxnChg>
        <pc:cxnChg chg="del">
          <ac:chgData name="Martín Martínez" userId="29087ede-269f-41b5-87e4-2bff79c51780" providerId="ADAL" clId="{67EF8DBB-107D-476D-8EB4-E54CA69EFB5F}" dt="2024-05-29T15:03:22.551" v="1422" actId="478"/>
          <ac:cxnSpMkLst>
            <pc:docMk/>
            <pc:sldMk cId="1817820751" sldId="336"/>
            <ac:cxnSpMk id="11" creationId="{1264F9BD-2E42-472F-89BD-8EA2E16F5985}"/>
          </ac:cxnSpMkLst>
        </pc:cxnChg>
        <pc:cxnChg chg="del">
          <ac:chgData name="Martín Martínez" userId="29087ede-269f-41b5-87e4-2bff79c51780" providerId="ADAL" clId="{67EF8DBB-107D-476D-8EB4-E54CA69EFB5F}" dt="2024-05-29T15:03:13.879" v="1420" actId="478"/>
          <ac:cxnSpMkLst>
            <pc:docMk/>
            <pc:sldMk cId="1817820751" sldId="336"/>
            <ac:cxnSpMk id="19" creationId="{40503D20-602A-4566-B1BD-77C0F0D791A8}"/>
          </ac:cxnSpMkLst>
        </pc:cxnChg>
      </pc:sldChg>
      <pc:sldChg chg="delSp add del mod">
        <pc:chgData name="Martín Martínez" userId="29087ede-269f-41b5-87e4-2bff79c51780" providerId="ADAL" clId="{67EF8DBB-107D-476D-8EB4-E54CA69EFB5F}" dt="2024-05-29T15:02:52.503" v="1416" actId="47"/>
        <pc:sldMkLst>
          <pc:docMk/>
          <pc:sldMk cId="2165751317" sldId="336"/>
        </pc:sldMkLst>
        <pc:graphicFrameChg chg="del">
          <ac:chgData name="Martín Martínez" userId="29087ede-269f-41b5-87e4-2bff79c51780" providerId="ADAL" clId="{67EF8DBB-107D-476D-8EB4-E54CA69EFB5F}" dt="2024-05-29T15:02:43.877" v="1415" actId="478"/>
          <ac:graphicFrameMkLst>
            <pc:docMk/>
            <pc:sldMk cId="2165751317" sldId="336"/>
            <ac:graphicFrameMk id="6" creationId="{16684218-9CE2-4A4B-8432-7011879C01F0}"/>
          </ac:graphicFrameMkLst>
        </pc:graphicFrameChg>
      </pc:sldChg>
      <pc:sldChg chg="addSp delSp modSp add mod">
        <pc:chgData name="Martín Martínez" userId="29087ede-269f-41b5-87e4-2bff79c51780" providerId="ADAL" clId="{67EF8DBB-107D-476D-8EB4-E54CA69EFB5F}" dt="2024-05-29T15:34:50.463" v="1493" actId="14100"/>
        <pc:sldMkLst>
          <pc:docMk/>
          <pc:sldMk cId="3985142752" sldId="337"/>
        </pc:sldMkLst>
        <pc:picChg chg="add mod">
          <ac:chgData name="Martín Martínez" userId="29087ede-269f-41b5-87e4-2bff79c51780" providerId="ADAL" clId="{67EF8DBB-107D-476D-8EB4-E54CA69EFB5F}" dt="2024-05-29T15:31:54.621" v="1484" actId="14100"/>
          <ac:picMkLst>
            <pc:docMk/>
            <pc:sldMk cId="3985142752" sldId="337"/>
            <ac:picMk id="3" creationId="{0E450981-9880-775F-A0A6-F39BEAE11596}"/>
          </ac:picMkLst>
        </pc:picChg>
        <pc:picChg chg="add mod">
          <ac:chgData name="Martín Martínez" userId="29087ede-269f-41b5-87e4-2bff79c51780" providerId="ADAL" clId="{67EF8DBB-107D-476D-8EB4-E54CA69EFB5F}" dt="2024-05-29T15:34:50.463" v="1493" actId="14100"/>
          <ac:picMkLst>
            <pc:docMk/>
            <pc:sldMk cId="3985142752" sldId="337"/>
            <ac:picMk id="5" creationId="{A6FD4E3F-A6EC-43BE-DA9B-0C6B24E540EF}"/>
          </ac:picMkLst>
        </pc:picChg>
        <pc:picChg chg="del">
          <ac:chgData name="Martín Martínez" userId="29087ede-269f-41b5-87e4-2bff79c51780" providerId="ADAL" clId="{67EF8DBB-107D-476D-8EB4-E54CA69EFB5F}" dt="2024-05-29T15:06:52.419" v="1480" actId="478"/>
          <ac:picMkLst>
            <pc:docMk/>
            <pc:sldMk cId="3985142752" sldId="337"/>
            <ac:picMk id="14" creationId="{21451111-7669-2EC3-6345-6BB34CB381B0}"/>
          </ac:picMkLst>
        </pc:picChg>
        <pc:picChg chg="del">
          <ac:chgData name="Martín Martínez" userId="29087ede-269f-41b5-87e4-2bff79c51780" providerId="ADAL" clId="{67EF8DBB-107D-476D-8EB4-E54CA69EFB5F}" dt="2024-05-29T15:06:52.982" v="1481" actId="478"/>
          <ac:picMkLst>
            <pc:docMk/>
            <pc:sldMk cId="3985142752" sldId="337"/>
            <ac:picMk id="15" creationId="{8C6E35C6-BE81-5893-C5BB-F218DC74A8CA}"/>
          </ac:picMkLst>
        </pc:picChg>
      </pc:sldChg>
      <pc:sldChg chg="addSp delSp modSp add mod">
        <pc:chgData name="Martín Martínez" userId="29087ede-269f-41b5-87e4-2bff79c51780" providerId="ADAL" clId="{67EF8DBB-107D-476D-8EB4-E54CA69EFB5F}" dt="2024-05-29T17:41:50.365" v="2484" actId="20577"/>
        <pc:sldMkLst>
          <pc:docMk/>
          <pc:sldMk cId="983850994" sldId="338"/>
        </pc:sldMkLst>
        <pc:spChg chg="mod">
          <ac:chgData name="Martín Martínez" userId="29087ede-269f-41b5-87e4-2bff79c51780" providerId="ADAL" clId="{67EF8DBB-107D-476D-8EB4-E54CA69EFB5F}" dt="2024-05-29T17:27:29.974" v="2138" actId="20577"/>
          <ac:spMkLst>
            <pc:docMk/>
            <pc:sldMk cId="983850994" sldId="338"/>
            <ac:spMk id="2" creationId="{3BA91A66-331D-4F7A-8E26-82FFC32A8AAB}"/>
          </ac:spMkLst>
        </pc:spChg>
        <pc:spChg chg="add del mod">
          <ac:chgData name="Martín Martínez" userId="29087ede-269f-41b5-87e4-2bff79c51780" providerId="ADAL" clId="{67EF8DBB-107D-476D-8EB4-E54CA69EFB5F}" dt="2024-05-29T16:16:30.226" v="2043" actId="478"/>
          <ac:spMkLst>
            <pc:docMk/>
            <pc:sldMk cId="983850994" sldId="338"/>
            <ac:spMk id="4" creationId="{7F941602-FE2D-C593-C1CE-4AEC4E0B34E7}"/>
          </ac:spMkLst>
        </pc:spChg>
        <pc:spChg chg="mod">
          <ac:chgData name="Martín Martínez" userId="29087ede-269f-41b5-87e4-2bff79c51780" providerId="ADAL" clId="{67EF8DBB-107D-476D-8EB4-E54CA69EFB5F}" dt="2024-05-29T17:41:50.365" v="2484" actId="20577"/>
          <ac:spMkLst>
            <pc:docMk/>
            <pc:sldMk cId="983850994" sldId="338"/>
            <ac:spMk id="6" creationId="{8EA55E0D-DFE2-4C14-BC83-7A3841313170}"/>
          </ac:spMkLst>
        </pc:spChg>
        <pc:picChg chg="del">
          <ac:chgData name="Martín Martínez" userId="29087ede-269f-41b5-87e4-2bff79c51780" providerId="ADAL" clId="{67EF8DBB-107D-476D-8EB4-E54CA69EFB5F}" dt="2024-05-29T16:16:25.296" v="2042" actId="478"/>
          <ac:picMkLst>
            <pc:docMk/>
            <pc:sldMk cId="983850994" sldId="338"/>
            <ac:picMk id="5" creationId="{E9B8F520-7BCC-4E92-97BF-169C3DB40424}"/>
          </ac:picMkLst>
        </pc:picChg>
      </pc:sldChg>
    </pc:docChg>
  </pc:docChgLst>
  <pc:docChgLst>
    <pc:chgData name="Martín Martínez" userId="29087ede-269f-41b5-87e4-2bff79c51780" providerId="ADAL" clId="{C3146583-4019-4576-8721-C0D7A9190308}"/>
    <pc:docChg chg="undo custSel delSld modSld">
      <pc:chgData name="Martín Martínez" userId="29087ede-269f-41b5-87e4-2bff79c51780" providerId="ADAL" clId="{C3146583-4019-4576-8721-C0D7A9190308}" dt="2023-07-17T23:22:41.653" v="1943" actId="6549"/>
      <pc:docMkLst>
        <pc:docMk/>
      </pc:docMkLst>
      <pc:sldChg chg="addSp delSp modSp mod">
        <pc:chgData name="Martín Martínez" userId="29087ede-269f-41b5-87e4-2bff79c51780" providerId="ADAL" clId="{C3146583-4019-4576-8721-C0D7A9190308}" dt="2023-07-07T21:45:16.155" v="1402" actId="478"/>
        <pc:sldMkLst>
          <pc:docMk/>
          <pc:sldMk cId="1866688853" sldId="256"/>
        </pc:sldMkLst>
        <pc:spChg chg="mod">
          <ac:chgData name="Martín Martínez" userId="29087ede-269f-41b5-87e4-2bff79c51780" providerId="ADAL" clId="{C3146583-4019-4576-8721-C0D7A9190308}" dt="2023-07-07T17:37:13.204" v="25" actId="20577"/>
          <ac:spMkLst>
            <pc:docMk/>
            <pc:sldMk cId="1866688853" sldId="256"/>
            <ac:spMk id="2" creationId="{EDC46C77-6F72-4387-8D89-8CCFF8550E7A}"/>
          </ac:spMkLst>
        </pc:spChg>
        <pc:spChg chg="mod">
          <ac:chgData name="Martín Martínez" userId="29087ede-269f-41b5-87e4-2bff79c51780" providerId="ADAL" clId="{C3146583-4019-4576-8721-C0D7A9190308}" dt="2023-07-07T17:37:23.586" v="35" actId="20577"/>
          <ac:spMkLst>
            <pc:docMk/>
            <pc:sldMk cId="1866688853" sldId="256"/>
            <ac:spMk id="3" creationId="{2212DB32-B4AC-47E5-BC03-FFFD70866E79}"/>
          </ac:spMkLst>
        </pc:spChg>
        <pc:picChg chg="add mod">
          <ac:chgData name="Martín Martínez" userId="29087ede-269f-41b5-87e4-2bff79c51780" providerId="ADAL" clId="{C3146583-4019-4576-8721-C0D7A9190308}" dt="2023-07-07T21:44:44.855" v="1401" actId="14100"/>
          <ac:picMkLst>
            <pc:docMk/>
            <pc:sldMk cId="1866688853" sldId="256"/>
            <ac:picMk id="6" creationId="{4F437310-31DF-7F69-48E2-7A95543A6353}"/>
          </ac:picMkLst>
        </pc:picChg>
        <pc:picChg chg="del">
          <ac:chgData name="Martín Martínez" userId="29087ede-269f-41b5-87e4-2bff79c51780" providerId="ADAL" clId="{C3146583-4019-4576-8721-C0D7A9190308}" dt="2023-07-07T21:45:16.155" v="1402" actId="478"/>
          <ac:picMkLst>
            <pc:docMk/>
            <pc:sldMk cId="1866688853" sldId="256"/>
            <ac:picMk id="9" creationId="{22FEDE8B-6DF0-4FFB-9228-FFD06B638B16}"/>
          </ac:picMkLst>
        </pc:picChg>
        <pc:picChg chg="del">
          <ac:chgData name="Martín Martínez" userId="29087ede-269f-41b5-87e4-2bff79c51780" providerId="ADAL" clId="{C3146583-4019-4576-8721-C0D7A9190308}" dt="2023-07-07T21:44:07.631" v="1387" actId="478"/>
          <ac:picMkLst>
            <pc:docMk/>
            <pc:sldMk cId="1866688853" sldId="256"/>
            <ac:picMk id="2050" creationId="{472B3001-F042-4BB9-B62A-82B0F52154A0}"/>
          </ac:picMkLst>
        </pc:picChg>
      </pc:sldChg>
      <pc:sldChg chg="modSp mod">
        <pc:chgData name="Martín Martínez" userId="29087ede-269f-41b5-87e4-2bff79c51780" providerId="ADAL" clId="{C3146583-4019-4576-8721-C0D7A9190308}" dt="2023-07-07T17:48:32.505" v="42" actId="20577"/>
        <pc:sldMkLst>
          <pc:docMk/>
          <pc:sldMk cId="2996973546" sldId="261"/>
        </pc:sldMkLst>
        <pc:spChg chg="mod">
          <ac:chgData name="Martín Martínez" userId="29087ede-269f-41b5-87e4-2bff79c51780" providerId="ADAL" clId="{C3146583-4019-4576-8721-C0D7A9190308}" dt="2023-07-07T17:48:32.505" v="42" actId="20577"/>
          <ac:spMkLst>
            <pc:docMk/>
            <pc:sldMk cId="2996973546" sldId="261"/>
            <ac:spMk id="3" creationId="{1718200A-AFD7-4A85-A82F-F92B62B01EE8}"/>
          </ac:spMkLst>
        </pc:spChg>
      </pc:sldChg>
      <pc:sldChg chg="modSp mod">
        <pc:chgData name="Martín Martínez" userId="29087ede-269f-41b5-87e4-2bff79c51780" providerId="ADAL" clId="{C3146583-4019-4576-8721-C0D7A9190308}" dt="2023-07-07T17:50:26.294" v="56" actId="255"/>
        <pc:sldMkLst>
          <pc:docMk/>
          <pc:sldMk cId="242372625" sldId="263"/>
        </pc:sldMkLst>
        <pc:spChg chg="mod">
          <ac:chgData name="Martín Martínez" userId="29087ede-269f-41b5-87e4-2bff79c51780" providerId="ADAL" clId="{C3146583-4019-4576-8721-C0D7A9190308}" dt="2023-07-07T17:50:26.294" v="56" actId="255"/>
          <ac:spMkLst>
            <pc:docMk/>
            <pc:sldMk cId="242372625" sldId="263"/>
            <ac:spMk id="3" creationId="{1718200A-AFD7-4A85-A82F-F92B62B01EE8}"/>
          </ac:spMkLst>
        </pc:spChg>
      </pc:sldChg>
      <pc:sldChg chg="modSp mod">
        <pc:chgData name="Martín Martínez" userId="29087ede-269f-41b5-87e4-2bff79c51780" providerId="ADAL" clId="{C3146583-4019-4576-8721-C0D7A9190308}" dt="2023-07-14T17:47:24.268" v="1935" actId="20577"/>
        <pc:sldMkLst>
          <pc:docMk/>
          <pc:sldMk cId="3055655265" sldId="282"/>
        </pc:sldMkLst>
        <pc:spChg chg="mod">
          <ac:chgData name="Martín Martínez" userId="29087ede-269f-41b5-87e4-2bff79c51780" providerId="ADAL" clId="{C3146583-4019-4576-8721-C0D7A9190308}" dt="2023-07-14T17:47:24.268" v="1935" actId="20577"/>
          <ac:spMkLst>
            <pc:docMk/>
            <pc:sldMk cId="3055655265" sldId="282"/>
            <ac:spMk id="3" creationId="{B2AE5562-6DD4-4929-B970-F35C816B2611}"/>
          </ac:spMkLst>
        </pc:spChg>
      </pc:sldChg>
      <pc:sldChg chg="addSp delSp modSp mod">
        <pc:chgData name="Martín Martínez" userId="29087ede-269f-41b5-87e4-2bff79c51780" providerId="ADAL" clId="{C3146583-4019-4576-8721-C0D7A9190308}" dt="2023-07-14T17:39:11.792" v="1921" actId="20577"/>
        <pc:sldMkLst>
          <pc:docMk/>
          <pc:sldMk cId="546871558" sldId="285"/>
        </pc:sldMkLst>
        <pc:spChg chg="mod">
          <ac:chgData name="Martín Martínez" userId="29087ede-269f-41b5-87e4-2bff79c51780" providerId="ADAL" clId="{C3146583-4019-4576-8721-C0D7A9190308}" dt="2023-07-07T18:30:11" v="445" actId="20577"/>
          <ac:spMkLst>
            <pc:docMk/>
            <pc:sldMk cId="546871558" sldId="285"/>
            <ac:spMk id="4" creationId="{AED5003A-98E0-4BDE-90F8-8E3A0B2A4164}"/>
          </ac:spMkLst>
        </pc:spChg>
        <pc:spChg chg="add mod">
          <ac:chgData name="Martín Martínez" userId="29087ede-269f-41b5-87e4-2bff79c51780" providerId="ADAL" clId="{C3146583-4019-4576-8721-C0D7A9190308}" dt="2023-07-14T15:28:06.798" v="1726" actId="1076"/>
          <ac:spMkLst>
            <pc:docMk/>
            <pc:sldMk cId="546871558" sldId="285"/>
            <ac:spMk id="5" creationId="{AC936355-7E26-08F7-6DC7-BA0898DFCD7A}"/>
          </ac:spMkLst>
        </pc:spChg>
        <pc:spChg chg="mod">
          <ac:chgData name="Martín Martínez" userId="29087ede-269f-41b5-87e4-2bff79c51780" providerId="ADAL" clId="{C3146583-4019-4576-8721-C0D7A9190308}" dt="2023-07-07T21:28:03.424" v="1040" actId="1035"/>
          <ac:spMkLst>
            <pc:docMk/>
            <pc:sldMk cId="546871558" sldId="285"/>
            <ac:spMk id="6" creationId="{43297520-FFFD-4FA2-9744-D0FE2B102176}"/>
          </ac:spMkLst>
        </pc:spChg>
        <pc:spChg chg="mod">
          <ac:chgData name="Martín Martínez" userId="29087ede-269f-41b5-87e4-2bff79c51780" providerId="ADAL" clId="{C3146583-4019-4576-8721-C0D7A9190308}" dt="2023-07-07T21:28:03.424" v="1040" actId="1035"/>
          <ac:spMkLst>
            <pc:docMk/>
            <pc:sldMk cId="546871558" sldId="285"/>
            <ac:spMk id="7" creationId="{BF8342BF-7615-480A-BC51-F7ABFE886EFF}"/>
          </ac:spMkLst>
        </pc:spChg>
        <pc:spChg chg="mod">
          <ac:chgData name="Martín Martínez" userId="29087ede-269f-41b5-87e4-2bff79c51780" providerId="ADAL" clId="{C3146583-4019-4576-8721-C0D7A9190308}" dt="2023-07-07T21:28:03.424" v="1040" actId="1035"/>
          <ac:spMkLst>
            <pc:docMk/>
            <pc:sldMk cId="546871558" sldId="285"/>
            <ac:spMk id="8" creationId="{5DEF92A4-1D3F-42E9-8420-E353A39CDBEB}"/>
          </ac:spMkLst>
        </pc:spChg>
        <pc:spChg chg="mod">
          <ac:chgData name="Martín Martínez" userId="29087ede-269f-41b5-87e4-2bff79c51780" providerId="ADAL" clId="{C3146583-4019-4576-8721-C0D7A9190308}" dt="2023-07-07T21:28:03.424" v="1040" actId="1035"/>
          <ac:spMkLst>
            <pc:docMk/>
            <pc:sldMk cId="546871558" sldId="285"/>
            <ac:spMk id="9" creationId="{400CEA97-3EBA-496E-8CBD-F0D13A3A35E3}"/>
          </ac:spMkLst>
        </pc:spChg>
        <pc:spChg chg="mod">
          <ac:chgData name="Martín Martínez" userId="29087ede-269f-41b5-87e4-2bff79c51780" providerId="ADAL" clId="{C3146583-4019-4576-8721-C0D7A9190308}" dt="2023-07-14T15:28:59.309" v="1820" actId="1038"/>
          <ac:spMkLst>
            <pc:docMk/>
            <pc:sldMk cId="546871558" sldId="285"/>
            <ac:spMk id="10" creationId="{341044D9-C32D-4D11-97DD-7D7B7011A388}"/>
          </ac:spMkLst>
        </pc:spChg>
        <pc:spChg chg="mod">
          <ac:chgData name="Martín Martínez" userId="29087ede-269f-41b5-87e4-2bff79c51780" providerId="ADAL" clId="{C3146583-4019-4576-8721-C0D7A9190308}" dt="2023-07-07T18:30:17.990" v="451" actId="20577"/>
          <ac:spMkLst>
            <pc:docMk/>
            <pc:sldMk cId="546871558" sldId="285"/>
            <ac:spMk id="12" creationId="{8C7118A7-B2C0-4B12-B577-2BB1EE44C5ED}"/>
          </ac:spMkLst>
        </pc:spChg>
        <pc:spChg chg="mod">
          <ac:chgData name="Martín Martínez" userId="29087ede-269f-41b5-87e4-2bff79c51780" providerId="ADAL" clId="{C3146583-4019-4576-8721-C0D7A9190308}" dt="2023-07-07T18:30:24.576" v="461" actId="20577"/>
          <ac:spMkLst>
            <pc:docMk/>
            <pc:sldMk cId="546871558" sldId="285"/>
            <ac:spMk id="13" creationId="{FBCA6CE9-8297-42B7-8E81-AD20A6E879C8}"/>
          </ac:spMkLst>
        </pc:spChg>
        <pc:spChg chg="mod">
          <ac:chgData name="Martín Martínez" userId="29087ede-269f-41b5-87e4-2bff79c51780" providerId="ADAL" clId="{C3146583-4019-4576-8721-C0D7A9190308}" dt="2023-07-14T15:27:59.778" v="1725" actId="14100"/>
          <ac:spMkLst>
            <pc:docMk/>
            <pc:sldMk cId="546871558" sldId="285"/>
            <ac:spMk id="14" creationId="{8A11D679-E1A7-49FF-889B-2290978A8967}"/>
          </ac:spMkLst>
        </pc:spChg>
        <pc:spChg chg="del">
          <ac:chgData name="Martín Martínez" userId="29087ede-269f-41b5-87e4-2bff79c51780" providerId="ADAL" clId="{C3146583-4019-4576-8721-C0D7A9190308}" dt="2023-07-07T21:26:19.619" v="967" actId="478"/>
          <ac:spMkLst>
            <pc:docMk/>
            <pc:sldMk cId="546871558" sldId="285"/>
            <ac:spMk id="15" creationId="{530F75C7-631D-4FF0-B94A-E4C729894953}"/>
          </ac:spMkLst>
        </pc:spChg>
        <pc:spChg chg="mod">
          <ac:chgData name="Martín Martínez" userId="29087ede-269f-41b5-87e4-2bff79c51780" providerId="ADAL" clId="{C3146583-4019-4576-8721-C0D7A9190308}" dt="2023-07-14T15:26:37.962" v="1716" actId="14100"/>
          <ac:spMkLst>
            <pc:docMk/>
            <pc:sldMk cId="546871558" sldId="285"/>
            <ac:spMk id="16" creationId="{2317CAD4-C8A1-40A2-9701-85772C54EDDA}"/>
          </ac:spMkLst>
        </pc:spChg>
        <pc:spChg chg="mod">
          <ac:chgData name="Martín Martínez" userId="29087ede-269f-41b5-87e4-2bff79c51780" providerId="ADAL" clId="{C3146583-4019-4576-8721-C0D7A9190308}" dt="2023-07-07T21:28:29.171" v="1058" actId="20577"/>
          <ac:spMkLst>
            <pc:docMk/>
            <pc:sldMk cId="546871558" sldId="285"/>
            <ac:spMk id="17" creationId="{609939FB-347C-4495-B268-93DAA69E11BF}"/>
          </ac:spMkLst>
        </pc:spChg>
        <pc:spChg chg="mod">
          <ac:chgData name="Martín Martínez" userId="29087ede-269f-41b5-87e4-2bff79c51780" providerId="ADAL" clId="{C3146583-4019-4576-8721-C0D7A9190308}" dt="2023-07-14T15:28:21.205" v="1751" actId="14100"/>
          <ac:spMkLst>
            <pc:docMk/>
            <pc:sldMk cId="546871558" sldId="285"/>
            <ac:spMk id="18" creationId="{68C4216C-CE11-4419-A6EA-BBA96E3EABE1}"/>
          </ac:spMkLst>
        </pc:spChg>
        <pc:spChg chg="mod">
          <ac:chgData name="Martín Martínez" userId="29087ede-269f-41b5-87e4-2bff79c51780" providerId="ADAL" clId="{C3146583-4019-4576-8721-C0D7A9190308}" dt="2023-07-07T21:34:46.674" v="1300" actId="20577"/>
          <ac:spMkLst>
            <pc:docMk/>
            <pc:sldMk cId="546871558" sldId="285"/>
            <ac:spMk id="21" creationId="{46309CA3-820A-4E64-B847-1909B9C4F2FB}"/>
          </ac:spMkLst>
        </pc:spChg>
        <pc:spChg chg="mod">
          <ac:chgData name="Martín Martínez" userId="29087ede-269f-41b5-87e4-2bff79c51780" providerId="ADAL" clId="{C3146583-4019-4576-8721-C0D7A9190308}" dt="2023-07-07T21:28:03.424" v="1040" actId="1035"/>
          <ac:spMkLst>
            <pc:docMk/>
            <pc:sldMk cId="546871558" sldId="285"/>
            <ac:spMk id="22" creationId="{9726B340-6FF6-435A-B0C4-FC02E30DCC59}"/>
          </ac:spMkLst>
        </pc:spChg>
        <pc:spChg chg="mod">
          <ac:chgData name="Martín Martínez" userId="29087ede-269f-41b5-87e4-2bff79c51780" providerId="ADAL" clId="{C3146583-4019-4576-8721-C0D7A9190308}" dt="2023-07-14T15:26:21.249" v="1701" actId="313"/>
          <ac:spMkLst>
            <pc:docMk/>
            <pc:sldMk cId="546871558" sldId="285"/>
            <ac:spMk id="23" creationId="{B3CC2C5C-3AC9-453F-8506-CCC559EF84C6}"/>
          </ac:spMkLst>
        </pc:spChg>
        <pc:spChg chg="mod">
          <ac:chgData name="Martín Martínez" userId="29087ede-269f-41b5-87e4-2bff79c51780" providerId="ADAL" clId="{C3146583-4019-4576-8721-C0D7A9190308}" dt="2023-07-07T21:28:03.424" v="1040" actId="1035"/>
          <ac:spMkLst>
            <pc:docMk/>
            <pc:sldMk cId="546871558" sldId="285"/>
            <ac:spMk id="24" creationId="{F03EA657-CECD-4B17-81CC-E8E9BEF5188D}"/>
          </ac:spMkLst>
        </pc:spChg>
        <pc:spChg chg="mod">
          <ac:chgData name="Martín Martínez" userId="29087ede-269f-41b5-87e4-2bff79c51780" providerId="ADAL" clId="{C3146583-4019-4576-8721-C0D7A9190308}" dt="2023-07-07T21:28:03.424" v="1040" actId="1035"/>
          <ac:spMkLst>
            <pc:docMk/>
            <pc:sldMk cId="546871558" sldId="285"/>
            <ac:spMk id="25" creationId="{C7075E25-EFF7-41C4-B686-78301C434518}"/>
          </ac:spMkLst>
        </pc:spChg>
        <pc:spChg chg="mod">
          <ac:chgData name="Martín Martínez" userId="29087ede-269f-41b5-87e4-2bff79c51780" providerId="ADAL" clId="{C3146583-4019-4576-8721-C0D7A9190308}" dt="2023-07-14T17:39:11.792" v="1921" actId="20577"/>
          <ac:spMkLst>
            <pc:docMk/>
            <pc:sldMk cId="546871558" sldId="285"/>
            <ac:spMk id="26" creationId="{D84972D4-7413-41CE-B4E2-DDD3FC9F7BE0}"/>
          </ac:spMkLst>
        </pc:spChg>
        <pc:spChg chg="mod">
          <ac:chgData name="Martín Martínez" userId="29087ede-269f-41b5-87e4-2bff79c51780" providerId="ADAL" clId="{C3146583-4019-4576-8721-C0D7A9190308}" dt="2023-07-07T21:28:03.424" v="1040" actId="1035"/>
          <ac:spMkLst>
            <pc:docMk/>
            <pc:sldMk cId="546871558" sldId="285"/>
            <ac:spMk id="29" creationId="{22D4881E-6097-4863-A2E2-3F81EA860DF7}"/>
          </ac:spMkLst>
        </pc:spChg>
        <pc:spChg chg="mod">
          <ac:chgData name="Martín Martínez" userId="29087ede-269f-41b5-87e4-2bff79c51780" providerId="ADAL" clId="{C3146583-4019-4576-8721-C0D7A9190308}" dt="2023-07-07T21:28:03.424" v="1040" actId="1035"/>
          <ac:spMkLst>
            <pc:docMk/>
            <pc:sldMk cId="546871558" sldId="285"/>
            <ac:spMk id="30" creationId="{DBE3F9B5-2BE9-415B-8203-13927FB3C11B}"/>
          </ac:spMkLst>
        </pc:spChg>
        <pc:spChg chg="mod">
          <ac:chgData name="Martín Martínez" userId="29087ede-269f-41b5-87e4-2bff79c51780" providerId="ADAL" clId="{C3146583-4019-4576-8721-C0D7A9190308}" dt="2023-07-07T21:30:06.244" v="1130" actId="20577"/>
          <ac:spMkLst>
            <pc:docMk/>
            <pc:sldMk cId="546871558" sldId="285"/>
            <ac:spMk id="31" creationId="{3219A98F-37B7-4690-818F-F11841C248CA}"/>
          </ac:spMkLst>
        </pc:spChg>
        <pc:spChg chg="mod">
          <ac:chgData name="Martín Martínez" userId="29087ede-269f-41b5-87e4-2bff79c51780" providerId="ADAL" clId="{C3146583-4019-4576-8721-C0D7A9190308}" dt="2023-07-14T15:28:43.718" v="1780" actId="20577"/>
          <ac:spMkLst>
            <pc:docMk/>
            <pc:sldMk cId="546871558" sldId="285"/>
            <ac:spMk id="32" creationId="{AEB74AA1-2BA8-4DEE-9191-70793ADF24A9}"/>
          </ac:spMkLst>
        </pc:spChg>
        <pc:cxnChg chg="mod">
          <ac:chgData name="Martín Martínez" userId="29087ede-269f-41b5-87e4-2bff79c51780" providerId="ADAL" clId="{C3146583-4019-4576-8721-C0D7A9190308}" dt="2023-07-07T21:30:42.497" v="1154" actId="14100"/>
          <ac:cxnSpMkLst>
            <pc:docMk/>
            <pc:sldMk cId="546871558" sldId="285"/>
            <ac:cxnSpMk id="11" creationId="{1264F9BD-2E42-472F-89BD-8EA2E16F5985}"/>
          </ac:cxnSpMkLst>
        </pc:cxnChg>
        <pc:cxnChg chg="mod">
          <ac:chgData name="Martín Martínez" userId="29087ede-269f-41b5-87e4-2bff79c51780" providerId="ADAL" clId="{C3146583-4019-4576-8721-C0D7A9190308}" dt="2023-07-07T21:23:25.574" v="844" actId="1076"/>
          <ac:cxnSpMkLst>
            <pc:docMk/>
            <pc:sldMk cId="546871558" sldId="285"/>
            <ac:cxnSpMk id="20" creationId="{2550EB6E-8BD3-4E94-86FD-C59D1AD43561}"/>
          </ac:cxnSpMkLst>
        </pc:cxnChg>
      </pc:sldChg>
      <pc:sldChg chg="modSp mod">
        <pc:chgData name="Martín Martínez" userId="29087ede-269f-41b5-87e4-2bff79c51780" providerId="ADAL" clId="{C3146583-4019-4576-8721-C0D7A9190308}" dt="2023-07-07T18:25:44.949" v="428" actId="33524"/>
        <pc:sldMkLst>
          <pc:docMk/>
          <pc:sldMk cId="1543401221" sldId="287"/>
        </pc:sldMkLst>
        <pc:graphicFrameChg chg="modGraphic">
          <ac:chgData name="Martín Martínez" userId="29087ede-269f-41b5-87e4-2bff79c51780" providerId="ADAL" clId="{C3146583-4019-4576-8721-C0D7A9190308}" dt="2023-07-07T18:25:44.949" v="428" actId="33524"/>
          <ac:graphicFrameMkLst>
            <pc:docMk/>
            <pc:sldMk cId="1543401221" sldId="287"/>
            <ac:graphicFrameMk id="6" creationId="{16684218-9CE2-4A4B-8432-7011879C01F0}"/>
          </ac:graphicFrameMkLst>
        </pc:graphicFrameChg>
      </pc:sldChg>
      <pc:sldChg chg="modSp">
        <pc:chgData name="Martín Martínez" userId="29087ede-269f-41b5-87e4-2bff79c51780" providerId="ADAL" clId="{C3146583-4019-4576-8721-C0D7A9190308}" dt="2023-07-13T21:41:51.233" v="1668"/>
        <pc:sldMkLst>
          <pc:docMk/>
          <pc:sldMk cId="2763524626" sldId="288"/>
        </pc:sldMkLst>
        <pc:graphicFrameChg chg="mod">
          <ac:chgData name="Martín Martínez" userId="29087ede-269f-41b5-87e4-2bff79c51780" providerId="ADAL" clId="{C3146583-4019-4576-8721-C0D7A9190308}" dt="2023-07-13T21:41:51.233" v="1668"/>
          <ac:graphicFrameMkLst>
            <pc:docMk/>
            <pc:sldMk cId="2763524626" sldId="288"/>
            <ac:graphicFrameMk id="6" creationId="{16684218-9CE2-4A4B-8432-7011879C01F0}"/>
          </ac:graphicFrameMkLst>
        </pc:graphicFrameChg>
      </pc:sldChg>
      <pc:sldChg chg="modSp mod">
        <pc:chgData name="Martín Martínez" userId="29087ede-269f-41b5-87e4-2bff79c51780" providerId="ADAL" clId="{C3146583-4019-4576-8721-C0D7A9190308}" dt="2023-07-14T17:45:41.544" v="1925" actId="1036"/>
        <pc:sldMkLst>
          <pc:docMk/>
          <pc:sldMk cId="1641887718" sldId="303"/>
        </pc:sldMkLst>
        <pc:spChg chg="mod">
          <ac:chgData name="Martín Martínez" userId="29087ede-269f-41b5-87e4-2bff79c51780" providerId="ADAL" clId="{C3146583-4019-4576-8721-C0D7A9190308}" dt="2023-07-07T21:31:37.613" v="1202" actId="20577"/>
          <ac:spMkLst>
            <pc:docMk/>
            <pc:sldMk cId="1641887718" sldId="303"/>
            <ac:spMk id="18" creationId="{8AC9199F-B80D-4EE9-979F-B032908F5D8D}"/>
          </ac:spMkLst>
        </pc:spChg>
        <pc:spChg chg="mod">
          <ac:chgData name="Martín Martínez" userId="29087ede-269f-41b5-87e4-2bff79c51780" providerId="ADAL" clId="{C3146583-4019-4576-8721-C0D7A9190308}" dt="2023-07-07T21:31:46.902" v="1208" actId="20577"/>
          <ac:spMkLst>
            <pc:docMk/>
            <pc:sldMk cId="1641887718" sldId="303"/>
            <ac:spMk id="20" creationId="{682652CC-EFC4-47B5-AB20-78689A5779D6}"/>
          </ac:spMkLst>
        </pc:spChg>
        <pc:spChg chg="mod">
          <ac:chgData name="Martín Martínez" userId="29087ede-269f-41b5-87e4-2bff79c51780" providerId="ADAL" clId="{C3146583-4019-4576-8721-C0D7A9190308}" dt="2023-07-14T17:45:37.047" v="1923" actId="1036"/>
          <ac:spMkLst>
            <pc:docMk/>
            <pc:sldMk cId="1641887718" sldId="303"/>
            <ac:spMk id="21" creationId="{10FF1CE1-4622-4A47-91CD-E9FBE02CC1DB}"/>
          </ac:spMkLst>
        </pc:spChg>
        <pc:spChg chg="mod">
          <ac:chgData name="Martín Martínez" userId="29087ede-269f-41b5-87e4-2bff79c51780" providerId="ADAL" clId="{C3146583-4019-4576-8721-C0D7A9190308}" dt="2023-07-14T17:45:41.544" v="1925" actId="1036"/>
          <ac:spMkLst>
            <pc:docMk/>
            <pc:sldMk cId="1641887718" sldId="303"/>
            <ac:spMk id="22" creationId="{0008069E-63DB-48F9-80F1-AEAFB63CAA3A}"/>
          </ac:spMkLst>
        </pc:spChg>
        <pc:spChg chg="mod">
          <ac:chgData name="Martín Martínez" userId="29087ede-269f-41b5-87e4-2bff79c51780" providerId="ADAL" clId="{C3146583-4019-4576-8721-C0D7A9190308}" dt="2023-07-07T21:38:09.044" v="1376" actId="1036"/>
          <ac:spMkLst>
            <pc:docMk/>
            <pc:sldMk cId="1641887718" sldId="303"/>
            <ac:spMk id="23" creationId="{8A97A2CB-C7FC-468F-B36F-0EEC8F0E5212}"/>
          </ac:spMkLst>
        </pc:spChg>
        <pc:spChg chg="mod">
          <ac:chgData name="Martín Martínez" userId="29087ede-269f-41b5-87e4-2bff79c51780" providerId="ADAL" clId="{C3146583-4019-4576-8721-C0D7A9190308}" dt="2023-07-10T15:16:53.702" v="1403" actId="313"/>
          <ac:spMkLst>
            <pc:docMk/>
            <pc:sldMk cId="1641887718" sldId="303"/>
            <ac:spMk id="24" creationId="{C0EF6BEE-14EF-4E8E-AF26-E0BAF0056365}"/>
          </ac:spMkLst>
        </pc:spChg>
        <pc:spChg chg="mod">
          <ac:chgData name="Martín Martínez" userId="29087ede-269f-41b5-87e4-2bff79c51780" providerId="ADAL" clId="{C3146583-4019-4576-8721-C0D7A9190308}" dt="2023-07-07T21:38:09.044" v="1376" actId="1036"/>
          <ac:spMkLst>
            <pc:docMk/>
            <pc:sldMk cId="1641887718" sldId="303"/>
            <ac:spMk id="25" creationId="{70B7C3CA-EC7C-4E4A-89EF-222FD8D965FF}"/>
          </ac:spMkLst>
        </pc:spChg>
        <pc:spChg chg="mod">
          <ac:chgData name="Martín Martínez" userId="29087ede-269f-41b5-87e4-2bff79c51780" providerId="ADAL" clId="{C3146583-4019-4576-8721-C0D7A9190308}" dt="2023-07-07T21:38:09.044" v="1376" actId="1036"/>
          <ac:spMkLst>
            <pc:docMk/>
            <pc:sldMk cId="1641887718" sldId="303"/>
            <ac:spMk id="26" creationId="{C4417BBB-6218-4DD7-86C3-7233CA623F6D}"/>
          </ac:spMkLst>
        </pc:spChg>
        <pc:spChg chg="mod">
          <ac:chgData name="Martín Martínez" userId="29087ede-269f-41b5-87e4-2bff79c51780" providerId="ADAL" clId="{C3146583-4019-4576-8721-C0D7A9190308}" dt="2023-07-14T15:29:21.571" v="1843" actId="20577"/>
          <ac:spMkLst>
            <pc:docMk/>
            <pc:sldMk cId="1641887718" sldId="303"/>
            <ac:spMk id="32" creationId="{2C482E0C-2E79-4BC2-9C61-0BCD7420E2F1}"/>
          </ac:spMkLst>
        </pc:spChg>
        <pc:spChg chg="mod">
          <ac:chgData name="Martín Martínez" userId="29087ede-269f-41b5-87e4-2bff79c51780" providerId="ADAL" clId="{C3146583-4019-4576-8721-C0D7A9190308}" dt="2023-07-14T15:29:45.463" v="1868" actId="20577"/>
          <ac:spMkLst>
            <pc:docMk/>
            <pc:sldMk cId="1641887718" sldId="303"/>
            <ac:spMk id="36" creationId="{28D58DC2-9474-46D6-9FED-6798EAA51BBB}"/>
          </ac:spMkLst>
        </pc:spChg>
        <pc:spChg chg="mod">
          <ac:chgData name="Martín Martínez" userId="29087ede-269f-41b5-87e4-2bff79c51780" providerId="ADAL" clId="{C3146583-4019-4576-8721-C0D7A9190308}" dt="2023-07-14T15:30:08.292" v="1915" actId="20577"/>
          <ac:spMkLst>
            <pc:docMk/>
            <pc:sldMk cId="1641887718" sldId="303"/>
            <ac:spMk id="38" creationId="{DC8E44C4-AEEA-4A9B-9F55-1B1B14878F86}"/>
          </ac:spMkLst>
        </pc:spChg>
        <pc:spChg chg="mod">
          <ac:chgData name="Martín Martínez" userId="29087ede-269f-41b5-87e4-2bff79c51780" providerId="ADAL" clId="{C3146583-4019-4576-8721-C0D7A9190308}" dt="2023-07-07T21:38:16.801" v="1385" actId="1036"/>
          <ac:spMkLst>
            <pc:docMk/>
            <pc:sldMk cId="1641887718" sldId="303"/>
            <ac:spMk id="39" creationId="{BEBA7504-7349-4FCB-9F45-37C650B8CBA8}"/>
          </ac:spMkLst>
        </pc:spChg>
      </pc:sldChg>
      <pc:sldChg chg="modSp mod">
        <pc:chgData name="Martín Martínez" userId="29087ede-269f-41b5-87e4-2bff79c51780" providerId="ADAL" clId="{C3146583-4019-4576-8721-C0D7A9190308}" dt="2023-07-07T18:29:43.408" v="440" actId="255"/>
        <pc:sldMkLst>
          <pc:docMk/>
          <pc:sldMk cId="3194459811" sldId="305"/>
        </pc:sldMkLst>
        <pc:spChg chg="mod">
          <ac:chgData name="Martín Martínez" userId="29087ede-269f-41b5-87e4-2bff79c51780" providerId="ADAL" clId="{C3146583-4019-4576-8721-C0D7A9190308}" dt="2023-07-07T18:29:43.408" v="440" actId="255"/>
          <ac:spMkLst>
            <pc:docMk/>
            <pc:sldMk cId="3194459811" sldId="305"/>
            <ac:spMk id="6" creationId="{8EA55E0D-DFE2-4C14-BC83-7A3841313170}"/>
          </ac:spMkLst>
        </pc:spChg>
      </pc:sldChg>
      <pc:sldChg chg="modSp mod">
        <pc:chgData name="Martín Martínez" userId="29087ede-269f-41b5-87e4-2bff79c51780" providerId="ADAL" clId="{C3146583-4019-4576-8721-C0D7A9190308}" dt="2023-07-07T18:22:48.788" v="324" actId="20577"/>
        <pc:sldMkLst>
          <pc:docMk/>
          <pc:sldMk cId="206717432" sldId="307"/>
        </pc:sldMkLst>
        <pc:spChg chg="mod">
          <ac:chgData name="Martín Martínez" userId="29087ede-269f-41b5-87e4-2bff79c51780" providerId="ADAL" clId="{C3146583-4019-4576-8721-C0D7A9190308}" dt="2023-07-07T18:22:48.788" v="324" actId="20577"/>
          <ac:spMkLst>
            <pc:docMk/>
            <pc:sldMk cId="206717432" sldId="307"/>
            <ac:spMk id="3" creationId="{D2A91084-975A-47CF-9BA2-670B8A3C4E26}"/>
          </ac:spMkLst>
        </pc:spChg>
      </pc:sldChg>
      <pc:sldChg chg="modSp mod">
        <pc:chgData name="Martín Martínez" userId="29087ede-269f-41b5-87e4-2bff79c51780" providerId="ADAL" clId="{C3146583-4019-4576-8721-C0D7A9190308}" dt="2023-07-14T15:25:05.395" v="1700" actId="14734"/>
        <pc:sldMkLst>
          <pc:docMk/>
          <pc:sldMk cId="1270251867" sldId="308"/>
        </pc:sldMkLst>
        <pc:graphicFrameChg chg="mod modGraphic">
          <ac:chgData name="Martín Martínez" userId="29087ede-269f-41b5-87e4-2bff79c51780" providerId="ADAL" clId="{C3146583-4019-4576-8721-C0D7A9190308}" dt="2023-07-14T15:24:33.549" v="1699" actId="20577"/>
          <ac:graphicFrameMkLst>
            <pc:docMk/>
            <pc:sldMk cId="1270251867" sldId="308"/>
            <ac:graphicFrameMk id="7" creationId="{16684218-9CE2-4A4B-8432-7011879C01F0}"/>
          </ac:graphicFrameMkLst>
        </pc:graphicFrameChg>
        <pc:graphicFrameChg chg="modGraphic">
          <ac:chgData name="Martín Martínez" userId="29087ede-269f-41b5-87e4-2bff79c51780" providerId="ADAL" clId="{C3146583-4019-4576-8721-C0D7A9190308}" dt="2023-07-14T15:25:05.395" v="1700" actId="14734"/>
          <ac:graphicFrameMkLst>
            <pc:docMk/>
            <pc:sldMk cId="1270251867" sldId="308"/>
            <ac:graphicFrameMk id="9" creationId="{16684218-9CE2-4A4B-8432-7011879C01F0}"/>
          </ac:graphicFrameMkLst>
        </pc:graphicFrameChg>
      </pc:sldChg>
      <pc:sldChg chg="modSp mod">
        <pc:chgData name="Martín Martínez" userId="29087ede-269f-41b5-87e4-2bff79c51780" providerId="ADAL" clId="{C3146583-4019-4576-8721-C0D7A9190308}" dt="2023-07-17T23:22:41.653" v="1943" actId="6549"/>
        <pc:sldMkLst>
          <pc:docMk/>
          <pc:sldMk cId="1246353787" sldId="310"/>
        </pc:sldMkLst>
        <pc:graphicFrameChg chg="mod modGraphic">
          <ac:chgData name="Martín Martínez" userId="29087ede-269f-41b5-87e4-2bff79c51780" providerId="ADAL" clId="{C3146583-4019-4576-8721-C0D7A9190308}" dt="2023-07-17T23:22:41.653" v="1943" actId="6549"/>
          <ac:graphicFrameMkLst>
            <pc:docMk/>
            <pc:sldMk cId="1246353787" sldId="310"/>
            <ac:graphicFrameMk id="5" creationId="{16684218-9CE2-4A4B-8432-7011879C01F0}"/>
          </ac:graphicFrameMkLst>
        </pc:graphicFrameChg>
      </pc:sldChg>
      <pc:sldChg chg="modSp mod">
        <pc:chgData name="Martín Martínez" userId="29087ede-269f-41b5-87e4-2bff79c51780" providerId="ADAL" clId="{C3146583-4019-4576-8721-C0D7A9190308}" dt="2023-07-12T17:05:19.228" v="1504" actId="255"/>
        <pc:sldMkLst>
          <pc:docMk/>
          <pc:sldMk cId="2627559910" sldId="311"/>
        </pc:sldMkLst>
        <pc:spChg chg="mod">
          <ac:chgData name="Martín Martínez" userId="29087ede-269f-41b5-87e4-2bff79c51780" providerId="ADAL" clId="{C3146583-4019-4576-8721-C0D7A9190308}" dt="2023-07-12T17:05:19.228" v="1504" actId="255"/>
          <ac:spMkLst>
            <pc:docMk/>
            <pc:sldMk cId="2627559910" sldId="311"/>
            <ac:spMk id="3" creationId="{1718200A-AFD7-4A85-A82F-F92B62B01EE8}"/>
          </ac:spMkLst>
        </pc:spChg>
      </pc:sldChg>
      <pc:sldChg chg="modSp mod">
        <pc:chgData name="Martín Martínez" userId="29087ede-269f-41b5-87e4-2bff79c51780" providerId="ADAL" clId="{C3146583-4019-4576-8721-C0D7A9190308}" dt="2023-07-07T17:58:20.286" v="150" actId="20577"/>
        <pc:sldMkLst>
          <pc:docMk/>
          <pc:sldMk cId="2777841407" sldId="313"/>
        </pc:sldMkLst>
        <pc:spChg chg="mod">
          <ac:chgData name="Martín Martínez" userId="29087ede-269f-41b5-87e4-2bff79c51780" providerId="ADAL" clId="{C3146583-4019-4576-8721-C0D7A9190308}" dt="2023-07-07T17:58:20.286" v="150" actId="20577"/>
          <ac:spMkLst>
            <pc:docMk/>
            <pc:sldMk cId="2777841407" sldId="313"/>
            <ac:spMk id="3" creationId="{B2AE5562-6DD4-4929-B970-F35C816B2611}"/>
          </ac:spMkLst>
        </pc:spChg>
      </pc:sldChg>
      <pc:sldChg chg="addSp delSp modSp mod">
        <pc:chgData name="Martín Martínez" userId="29087ede-269f-41b5-87e4-2bff79c51780" providerId="ADAL" clId="{C3146583-4019-4576-8721-C0D7A9190308}" dt="2023-07-07T18:03:12.474" v="175" actId="11"/>
        <pc:sldMkLst>
          <pc:docMk/>
          <pc:sldMk cId="1400341672" sldId="314"/>
        </pc:sldMkLst>
        <pc:spChg chg="del">
          <ac:chgData name="Martín Martínez" userId="29087ede-269f-41b5-87e4-2bff79c51780" providerId="ADAL" clId="{C3146583-4019-4576-8721-C0D7A9190308}" dt="2023-07-07T17:57:35.667" v="135" actId="478"/>
          <ac:spMkLst>
            <pc:docMk/>
            <pc:sldMk cId="1400341672" sldId="314"/>
            <ac:spMk id="3" creationId="{B2AE5562-6DD4-4929-B970-F35C816B2611}"/>
          </ac:spMkLst>
        </pc:spChg>
        <pc:spChg chg="add del mod">
          <ac:chgData name="Martín Martínez" userId="29087ede-269f-41b5-87e4-2bff79c51780" providerId="ADAL" clId="{C3146583-4019-4576-8721-C0D7A9190308}" dt="2023-07-07T17:57:38.429" v="136" actId="478"/>
          <ac:spMkLst>
            <pc:docMk/>
            <pc:sldMk cId="1400341672" sldId="314"/>
            <ac:spMk id="5" creationId="{1B2304CF-5DD9-A7F1-BF3F-EE05E52303F0}"/>
          </ac:spMkLst>
        </pc:spChg>
        <pc:spChg chg="add mod">
          <ac:chgData name="Martín Martínez" userId="29087ede-269f-41b5-87e4-2bff79c51780" providerId="ADAL" clId="{C3146583-4019-4576-8721-C0D7A9190308}" dt="2023-07-07T18:03:12.474" v="175" actId="11"/>
          <ac:spMkLst>
            <pc:docMk/>
            <pc:sldMk cId="1400341672" sldId="314"/>
            <ac:spMk id="6" creationId="{9F8335BD-3880-7FDD-CDD9-D5BCC62DBF33}"/>
          </ac:spMkLst>
        </pc:spChg>
      </pc:sldChg>
      <pc:sldChg chg="modSp mod">
        <pc:chgData name="Martín Martínez" userId="29087ede-269f-41b5-87e4-2bff79c51780" providerId="ADAL" clId="{C3146583-4019-4576-8721-C0D7A9190308}" dt="2023-07-07T18:10:19.434" v="198" actId="11"/>
        <pc:sldMkLst>
          <pc:docMk/>
          <pc:sldMk cId="22559832" sldId="315"/>
        </pc:sldMkLst>
        <pc:spChg chg="mod">
          <ac:chgData name="Martín Martínez" userId="29087ede-269f-41b5-87e4-2bff79c51780" providerId="ADAL" clId="{C3146583-4019-4576-8721-C0D7A9190308}" dt="2023-07-07T18:10:19.434" v="198" actId="11"/>
          <ac:spMkLst>
            <pc:docMk/>
            <pc:sldMk cId="22559832" sldId="315"/>
            <ac:spMk id="3" creationId="{B2AE5562-6DD4-4929-B970-F35C816B2611}"/>
          </ac:spMkLst>
        </pc:spChg>
      </pc:sldChg>
      <pc:sldChg chg="modSp mod">
        <pc:chgData name="Martín Martínez" userId="29087ede-269f-41b5-87e4-2bff79c51780" providerId="ADAL" clId="{C3146583-4019-4576-8721-C0D7A9190308}" dt="2023-07-07T18:12:51.879" v="225" actId="11"/>
        <pc:sldMkLst>
          <pc:docMk/>
          <pc:sldMk cId="3444268167" sldId="316"/>
        </pc:sldMkLst>
        <pc:spChg chg="mod">
          <ac:chgData name="Martín Martínez" userId="29087ede-269f-41b5-87e4-2bff79c51780" providerId="ADAL" clId="{C3146583-4019-4576-8721-C0D7A9190308}" dt="2023-07-07T18:12:51.879" v="225" actId="11"/>
          <ac:spMkLst>
            <pc:docMk/>
            <pc:sldMk cId="3444268167" sldId="316"/>
            <ac:spMk id="3" creationId="{B2AE5562-6DD4-4929-B970-F35C816B2611}"/>
          </ac:spMkLst>
        </pc:spChg>
      </pc:sldChg>
      <pc:sldChg chg="del">
        <pc:chgData name="Martín Martínez" userId="29087ede-269f-41b5-87e4-2bff79c51780" providerId="ADAL" clId="{C3146583-4019-4576-8721-C0D7A9190308}" dt="2023-07-07T18:13:05.161" v="226" actId="47"/>
        <pc:sldMkLst>
          <pc:docMk/>
          <pc:sldMk cId="4225736647" sldId="317"/>
        </pc:sldMkLst>
      </pc:sldChg>
      <pc:sldChg chg="del">
        <pc:chgData name="Martín Martínez" userId="29087ede-269f-41b5-87e4-2bff79c51780" providerId="ADAL" clId="{C3146583-4019-4576-8721-C0D7A9190308}" dt="2023-07-07T18:13:06.867" v="227" actId="47"/>
        <pc:sldMkLst>
          <pc:docMk/>
          <pc:sldMk cId="1363576198" sldId="318"/>
        </pc:sldMkLst>
      </pc:sldChg>
      <pc:sldChg chg="del">
        <pc:chgData name="Martín Martínez" userId="29087ede-269f-41b5-87e4-2bff79c51780" providerId="ADAL" clId="{C3146583-4019-4576-8721-C0D7A9190308}" dt="2023-07-07T18:13:11.598" v="228" actId="47"/>
        <pc:sldMkLst>
          <pc:docMk/>
          <pc:sldMk cId="3221326998" sldId="319"/>
        </pc:sldMkLst>
      </pc:sldChg>
      <pc:sldChg chg="del">
        <pc:chgData name="Martín Martínez" userId="29087ede-269f-41b5-87e4-2bff79c51780" providerId="ADAL" clId="{C3146583-4019-4576-8721-C0D7A9190308}" dt="2023-07-07T18:13:12.971" v="229" actId="47"/>
        <pc:sldMkLst>
          <pc:docMk/>
          <pc:sldMk cId="3191830433" sldId="320"/>
        </pc:sldMkLst>
      </pc:sldChg>
      <pc:sldChg chg="addSp delSp modSp mod">
        <pc:chgData name="Martín Martínez" userId="29087ede-269f-41b5-87e4-2bff79c51780" providerId="ADAL" clId="{C3146583-4019-4576-8721-C0D7A9190308}" dt="2023-07-14T17:32:26.921" v="1917" actId="20577"/>
        <pc:sldMkLst>
          <pc:docMk/>
          <pc:sldMk cId="350871608" sldId="321"/>
        </pc:sldMkLst>
        <pc:spChg chg="del">
          <ac:chgData name="Martín Martínez" userId="29087ede-269f-41b5-87e4-2bff79c51780" providerId="ADAL" clId="{C3146583-4019-4576-8721-C0D7A9190308}" dt="2023-07-07T18:19:56.285" v="291" actId="478"/>
          <ac:spMkLst>
            <pc:docMk/>
            <pc:sldMk cId="350871608" sldId="321"/>
            <ac:spMk id="3" creationId="{D2A91084-975A-47CF-9BA2-670B8A3C4E26}"/>
          </ac:spMkLst>
        </pc:spChg>
        <pc:spChg chg="add del mod">
          <ac:chgData name="Martín Martínez" userId="29087ede-269f-41b5-87e4-2bff79c51780" providerId="ADAL" clId="{C3146583-4019-4576-8721-C0D7A9190308}" dt="2023-07-07T18:20:05.781" v="292" actId="478"/>
          <ac:spMkLst>
            <pc:docMk/>
            <pc:sldMk cId="350871608" sldId="321"/>
            <ac:spMk id="5" creationId="{73A77506-0315-8ADA-E50B-AE038F13D3B1}"/>
          </ac:spMkLst>
        </pc:spChg>
        <pc:spChg chg="add mod">
          <ac:chgData name="Martín Martínez" userId="29087ede-269f-41b5-87e4-2bff79c51780" providerId="ADAL" clId="{C3146583-4019-4576-8721-C0D7A9190308}" dt="2023-07-14T17:32:26.921" v="1917" actId="20577"/>
          <ac:spMkLst>
            <pc:docMk/>
            <pc:sldMk cId="350871608" sldId="321"/>
            <ac:spMk id="6" creationId="{C9267E4E-7486-4873-0FD7-2BD580E3E122}"/>
          </ac:spMkLst>
        </pc:spChg>
      </pc:sldChg>
      <pc:sldChg chg="modSp mod">
        <pc:chgData name="Martín Martínez" userId="29087ede-269f-41b5-87e4-2bff79c51780" providerId="ADAL" clId="{C3146583-4019-4576-8721-C0D7A9190308}" dt="2023-07-14T17:34:45.398" v="1919" actId="20577"/>
        <pc:sldMkLst>
          <pc:docMk/>
          <pc:sldMk cId="2099203892" sldId="322"/>
        </pc:sldMkLst>
        <pc:spChg chg="mod">
          <ac:chgData name="Martín Martínez" userId="29087ede-269f-41b5-87e4-2bff79c51780" providerId="ADAL" clId="{C3146583-4019-4576-8721-C0D7A9190308}" dt="2023-07-14T17:34:45.398" v="1919" actId="20577"/>
          <ac:spMkLst>
            <pc:docMk/>
            <pc:sldMk cId="2099203892" sldId="322"/>
            <ac:spMk id="3" creationId="{D2A91084-975A-47CF-9BA2-670B8A3C4E26}"/>
          </ac:spMkLst>
        </pc:spChg>
      </pc:sldChg>
      <pc:sldChg chg="del">
        <pc:chgData name="Martín Martínez" userId="29087ede-269f-41b5-87e4-2bff79c51780" providerId="ADAL" clId="{C3146583-4019-4576-8721-C0D7A9190308}" dt="2023-07-07T18:21:37.723" v="315" actId="47"/>
        <pc:sldMkLst>
          <pc:docMk/>
          <pc:sldMk cId="778274714" sldId="323"/>
        </pc:sldMkLst>
      </pc:sldChg>
      <pc:sldChg chg="del">
        <pc:chgData name="Martín Martínez" userId="29087ede-269f-41b5-87e4-2bff79c51780" providerId="ADAL" clId="{C3146583-4019-4576-8721-C0D7A9190308}" dt="2023-07-07T21:37:45.433" v="1338" actId="47"/>
        <pc:sldMkLst>
          <pc:docMk/>
          <pc:sldMk cId="4069629062" sldId="324"/>
        </pc:sldMkLst>
      </pc:sldChg>
      <pc:sldChg chg="del">
        <pc:chgData name="Martín Martínez" userId="29087ede-269f-41b5-87e4-2bff79c51780" providerId="ADAL" clId="{C3146583-4019-4576-8721-C0D7A9190308}" dt="2023-07-07T21:37:48.457" v="1339" actId="47"/>
        <pc:sldMkLst>
          <pc:docMk/>
          <pc:sldMk cId="1220366818" sldId="325"/>
        </pc:sldMkLst>
      </pc:sldChg>
      <pc:sldChg chg="del">
        <pc:chgData name="Martín Martínez" userId="29087ede-269f-41b5-87e4-2bff79c51780" providerId="ADAL" clId="{C3146583-4019-4576-8721-C0D7A9190308}" dt="2023-07-07T21:37:00.106" v="1336" actId="47"/>
        <pc:sldMkLst>
          <pc:docMk/>
          <pc:sldMk cId="1632326328" sldId="326"/>
        </pc:sldMkLst>
      </pc:sldChg>
      <pc:sldChg chg="del">
        <pc:chgData name="Martín Martínez" userId="29087ede-269f-41b5-87e4-2bff79c51780" providerId="ADAL" clId="{C3146583-4019-4576-8721-C0D7A9190308}" dt="2023-07-07T21:37:01.799" v="1337" actId="47"/>
        <pc:sldMkLst>
          <pc:docMk/>
          <pc:sldMk cId="2157556926" sldId="3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3058A6-9C48-4ECB-A04F-A5DD7BF0A088}" type="datetimeFigureOut">
              <a:rPr lang="en-US" smtClean="0"/>
              <a:t>5/29/2024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255E5-C0CC-4F75-BBED-9F93925F4080}" type="slidenum">
              <a:rPr lang="en-US" smtClean="0"/>
              <a:t>‹Nº›</a:t>
            </a:fld>
            <a:endParaRPr lang="en-US"/>
          </a:p>
        </p:txBody>
      </p:sp>
    </p:spTree>
    <p:extLst>
      <p:ext uri="{BB962C8B-B14F-4D97-AF65-F5344CB8AC3E}">
        <p14:creationId xmlns:p14="http://schemas.microsoft.com/office/powerpoint/2010/main" val="1356375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Imagen 3">
            <a:extLst>
              <a:ext uri="{FF2B5EF4-FFF2-40B4-BE49-F238E27FC236}">
                <a16:creationId xmlns:a16="http://schemas.microsoft.com/office/drawing/2014/main" id="{BA95765F-680D-4A35-82D3-4C91868C8A41}"/>
              </a:ext>
            </a:extLst>
          </p:cNvPr>
          <p:cNvPicPr/>
          <p:nvPr userDrawn="1"/>
        </p:nvPicPr>
        <p:blipFill rotWithShape="1">
          <a:blip r:embed="rId2">
            <a:extLst>
              <a:ext uri="{28A0092B-C50C-407E-A947-70E740481C1C}">
                <a14:useLocalDpi xmlns:a14="http://schemas.microsoft.com/office/drawing/2010/main" val="0"/>
              </a:ext>
            </a:extLst>
          </a:blip>
          <a:srcRect l="1" t="10426" r="127" b="41604"/>
          <a:stretch/>
        </p:blipFill>
        <p:spPr>
          <a:xfrm>
            <a:off x="0" y="0"/>
            <a:ext cx="12192000" cy="6858000"/>
          </a:xfrm>
          <a:prstGeom prst="rect">
            <a:avLst/>
          </a:prstGeom>
        </p:spPr>
      </p:pic>
      <p:sp>
        <p:nvSpPr>
          <p:cNvPr id="2" name="Title 1">
            <a:extLst>
              <a:ext uri="{FF2B5EF4-FFF2-40B4-BE49-F238E27FC236}">
                <a16:creationId xmlns:a16="http://schemas.microsoft.com/office/drawing/2014/main" id="{5ED2AEC1-0497-4FAD-912D-BCF606664E6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13D0AF8-9963-4119-911D-9CF5B9C4B3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7200D4-37F0-4011-9171-CDBFBA9FCC94}"/>
              </a:ext>
            </a:extLst>
          </p:cNvPr>
          <p:cNvSpPr>
            <a:spLocks noGrp="1"/>
          </p:cNvSpPr>
          <p:nvPr>
            <p:ph type="dt" sz="half" idx="10"/>
          </p:nvPr>
        </p:nvSpPr>
        <p:spPr/>
        <p:txBody>
          <a:bodyPr/>
          <a:lstStyle/>
          <a:p>
            <a:fld id="{59D14956-AB71-464D-87B5-2461AB9DE0AA}" type="datetimeFigureOut">
              <a:rPr lang="en-US" smtClean="0"/>
              <a:t>5/29/2024</a:t>
            </a:fld>
            <a:endParaRPr lang="en-US"/>
          </a:p>
        </p:txBody>
      </p:sp>
      <p:sp>
        <p:nvSpPr>
          <p:cNvPr id="5" name="Footer Placeholder 4">
            <a:extLst>
              <a:ext uri="{FF2B5EF4-FFF2-40B4-BE49-F238E27FC236}">
                <a16:creationId xmlns:a16="http://schemas.microsoft.com/office/drawing/2014/main" id="{381E367D-34F8-45DD-9471-8C3D0A0D9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2154AC-448C-48E6-84D6-9903CBCC5216}"/>
              </a:ext>
            </a:extLst>
          </p:cNvPr>
          <p:cNvSpPr>
            <a:spLocks noGrp="1"/>
          </p:cNvSpPr>
          <p:nvPr>
            <p:ph type="sldNum" sz="quarter" idx="12"/>
          </p:nvPr>
        </p:nvSpPr>
        <p:spPr/>
        <p:txBody>
          <a:bodyPr/>
          <a:lstStyle/>
          <a:p>
            <a:fld id="{D5EF53D7-7CA2-4C1D-82B1-473C54FE46A5}" type="slidenum">
              <a:rPr lang="en-US" smtClean="0"/>
              <a:t>‹Nº›</a:t>
            </a:fld>
            <a:endParaRPr lang="en-US"/>
          </a:p>
        </p:txBody>
      </p:sp>
      <p:pic>
        <p:nvPicPr>
          <p:cNvPr id="8" name="Picture 7">
            <a:extLst>
              <a:ext uri="{FF2B5EF4-FFF2-40B4-BE49-F238E27FC236}">
                <a16:creationId xmlns:a16="http://schemas.microsoft.com/office/drawing/2014/main" id="{BFB034BF-98C8-4785-9B2E-2588030E10CD}"/>
              </a:ext>
            </a:extLst>
          </p:cNvPr>
          <p:cNvPicPr>
            <a:picLocks noChangeAspect="1"/>
          </p:cNvPicPr>
          <p:nvPr userDrawn="1"/>
        </p:nvPicPr>
        <p:blipFill rotWithShape="1">
          <a:blip r:embed="rId3"/>
          <a:srcRect b="17667"/>
          <a:stretch/>
        </p:blipFill>
        <p:spPr>
          <a:xfrm>
            <a:off x="689010" y="0"/>
            <a:ext cx="3041583" cy="915248"/>
          </a:xfrm>
          <a:prstGeom prst="rect">
            <a:avLst/>
          </a:prstGeom>
        </p:spPr>
      </p:pic>
      <p:pic>
        <p:nvPicPr>
          <p:cNvPr id="9" name="Picture 8">
            <a:extLst>
              <a:ext uri="{FF2B5EF4-FFF2-40B4-BE49-F238E27FC236}">
                <a16:creationId xmlns:a16="http://schemas.microsoft.com/office/drawing/2014/main" id="{DF4DB0F3-3A47-4BFC-AF96-60E8AF124C49}"/>
              </a:ext>
            </a:extLst>
          </p:cNvPr>
          <p:cNvPicPr>
            <a:picLocks noChangeAspect="1"/>
          </p:cNvPicPr>
          <p:nvPr userDrawn="1"/>
        </p:nvPicPr>
        <p:blipFill rotWithShape="1">
          <a:blip r:embed="rId4"/>
          <a:srcRect r="30252"/>
          <a:stretch/>
        </p:blipFill>
        <p:spPr>
          <a:xfrm>
            <a:off x="-1" y="76624"/>
            <a:ext cx="760397" cy="838625"/>
          </a:xfrm>
          <a:prstGeom prst="rect">
            <a:avLst/>
          </a:prstGeom>
        </p:spPr>
      </p:pic>
    </p:spTree>
    <p:extLst>
      <p:ext uri="{BB962C8B-B14F-4D97-AF65-F5344CB8AC3E}">
        <p14:creationId xmlns:p14="http://schemas.microsoft.com/office/powerpoint/2010/main" val="3074619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4CD8B-B4D6-4C95-B8FC-0D33000896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CFCEFA-E7E9-405A-8E0C-05AA6CCE5961}"/>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454BB0-F78B-4FE8-A1F6-3FC9811B77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854991-7493-4CC3-AE08-EDB8742C8C56}"/>
              </a:ext>
            </a:extLst>
          </p:cNvPr>
          <p:cNvSpPr>
            <a:spLocks noGrp="1"/>
          </p:cNvSpPr>
          <p:nvPr>
            <p:ph type="dt" sz="half" idx="10"/>
          </p:nvPr>
        </p:nvSpPr>
        <p:spPr/>
        <p:txBody>
          <a:bodyPr/>
          <a:lstStyle/>
          <a:p>
            <a:fld id="{59D14956-AB71-464D-87B5-2461AB9DE0AA}" type="datetimeFigureOut">
              <a:rPr lang="en-US" smtClean="0"/>
              <a:t>5/29/2024</a:t>
            </a:fld>
            <a:endParaRPr lang="en-US"/>
          </a:p>
        </p:txBody>
      </p:sp>
      <p:sp>
        <p:nvSpPr>
          <p:cNvPr id="6" name="Footer Placeholder 5">
            <a:extLst>
              <a:ext uri="{FF2B5EF4-FFF2-40B4-BE49-F238E27FC236}">
                <a16:creationId xmlns:a16="http://schemas.microsoft.com/office/drawing/2014/main" id="{92C6F0EB-347D-4426-B900-0711182183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AABDBC-7960-45C5-BE61-5EAD2B25E6A8}"/>
              </a:ext>
            </a:extLst>
          </p:cNvPr>
          <p:cNvSpPr>
            <a:spLocks noGrp="1"/>
          </p:cNvSpPr>
          <p:nvPr>
            <p:ph type="sldNum" sz="quarter" idx="12"/>
          </p:nvPr>
        </p:nvSpPr>
        <p:spPr/>
        <p:txBody>
          <a:bodyPr/>
          <a:lstStyle/>
          <a:p>
            <a:fld id="{D5EF53D7-7CA2-4C1D-82B1-473C54FE46A5}" type="slidenum">
              <a:rPr lang="en-US" smtClean="0"/>
              <a:t>‹Nº›</a:t>
            </a:fld>
            <a:endParaRPr lang="en-US"/>
          </a:p>
        </p:txBody>
      </p:sp>
      <p:pic>
        <p:nvPicPr>
          <p:cNvPr id="8" name="WordPictureWatermark1" descr="carta_back-01">
            <a:extLst>
              <a:ext uri="{FF2B5EF4-FFF2-40B4-BE49-F238E27FC236}">
                <a16:creationId xmlns:a16="http://schemas.microsoft.com/office/drawing/2014/main" id="{D7F61C51-04DB-41A1-AEA6-D755EE91B8FA}"/>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2" t="90040"/>
          <a:stretch/>
        </p:blipFill>
        <p:spPr bwMode="auto">
          <a:xfrm>
            <a:off x="0" y="5806318"/>
            <a:ext cx="12192000" cy="1051682"/>
          </a:xfrm>
          <a:prstGeom prst="rect">
            <a:avLst/>
          </a:prstGeom>
          <a:blipFill dpi="0" rotWithShape="1">
            <a:blip r:embed="rId3">
              <a:alphaModFix amt="46000"/>
            </a:blip>
            <a:srcRect/>
            <a:stretch>
              <a:fillRect/>
            </a:stretch>
          </a:blipFill>
        </p:spPr>
      </p:pic>
      <p:pic>
        <p:nvPicPr>
          <p:cNvPr id="9" name="Picture 8">
            <a:extLst>
              <a:ext uri="{FF2B5EF4-FFF2-40B4-BE49-F238E27FC236}">
                <a16:creationId xmlns:a16="http://schemas.microsoft.com/office/drawing/2014/main" id="{5AF4838D-B091-4B29-AF09-EF2EF9FBB952}"/>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95807" y="5956064"/>
            <a:ext cx="1750584" cy="400286"/>
          </a:xfrm>
          <a:prstGeom prst="rect">
            <a:avLst/>
          </a:prstGeom>
        </p:spPr>
      </p:pic>
    </p:spTree>
    <p:extLst>
      <p:ext uri="{BB962C8B-B14F-4D97-AF65-F5344CB8AC3E}">
        <p14:creationId xmlns:p14="http://schemas.microsoft.com/office/powerpoint/2010/main" val="312569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A240C-9AB9-4E2F-A084-D67013BE71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652321-32FF-4F05-A5DC-CEED63272C8A}"/>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CB4E70-DF81-4CDD-9C97-557C260B11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98E6E2-76B3-4AA0-8559-5F1831D31A3F}"/>
              </a:ext>
            </a:extLst>
          </p:cNvPr>
          <p:cNvSpPr>
            <a:spLocks noGrp="1"/>
          </p:cNvSpPr>
          <p:nvPr>
            <p:ph type="dt" sz="half" idx="10"/>
          </p:nvPr>
        </p:nvSpPr>
        <p:spPr/>
        <p:txBody>
          <a:bodyPr/>
          <a:lstStyle/>
          <a:p>
            <a:fld id="{59D14956-AB71-464D-87B5-2461AB9DE0AA}" type="datetimeFigureOut">
              <a:rPr lang="en-US" smtClean="0"/>
              <a:t>5/29/2024</a:t>
            </a:fld>
            <a:endParaRPr lang="en-US"/>
          </a:p>
        </p:txBody>
      </p:sp>
      <p:sp>
        <p:nvSpPr>
          <p:cNvPr id="6" name="Footer Placeholder 5">
            <a:extLst>
              <a:ext uri="{FF2B5EF4-FFF2-40B4-BE49-F238E27FC236}">
                <a16:creationId xmlns:a16="http://schemas.microsoft.com/office/drawing/2014/main" id="{355EF30A-53E2-43E4-8743-C6A6D1167D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EF05D0-F1A4-4814-82C2-D4FE8810E047}"/>
              </a:ext>
            </a:extLst>
          </p:cNvPr>
          <p:cNvSpPr>
            <a:spLocks noGrp="1"/>
          </p:cNvSpPr>
          <p:nvPr>
            <p:ph type="sldNum" sz="quarter" idx="12"/>
          </p:nvPr>
        </p:nvSpPr>
        <p:spPr/>
        <p:txBody>
          <a:bodyPr/>
          <a:lstStyle/>
          <a:p>
            <a:fld id="{D5EF53D7-7CA2-4C1D-82B1-473C54FE46A5}" type="slidenum">
              <a:rPr lang="en-US" smtClean="0"/>
              <a:t>‹Nº›</a:t>
            </a:fld>
            <a:endParaRPr lang="en-US"/>
          </a:p>
        </p:txBody>
      </p:sp>
      <p:pic>
        <p:nvPicPr>
          <p:cNvPr id="8" name="WordPictureWatermark1" descr="carta_back-01">
            <a:extLst>
              <a:ext uri="{FF2B5EF4-FFF2-40B4-BE49-F238E27FC236}">
                <a16:creationId xmlns:a16="http://schemas.microsoft.com/office/drawing/2014/main" id="{27AB3706-64B1-4C8B-AA9A-6C99D0890AD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2" t="90040"/>
          <a:stretch/>
        </p:blipFill>
        <p:spPr bwMode="auto">
          <a:xfrm>
            <a:off x="0" y="5806318"/>
            <a:ext cx="12192000" cy="1051682"/>
          </a:xfrm>
          <a:prstGeom prst="rect">
            <a:avLst/>
          </a:prstGeom>
          <a:blipFill dpi="0" rotWithShape="1">
            <a:blip r:embed="rId3">
              <a:alphaModFix amt="46000"/>
            </a:blip>
            <a:srcRect/>
            <a:stretch>
              <a:fillRect/>
            </a:stretch>
          </a:blipFill>
        </p:spPr>
      </p:pic>
      <p:pic>
        <p:nvPicPr>
          <p:cNvPr id="9" name="Picture 8">
            <a:extLst>
              <a:ext uri="{FF2B5EF4-FFF2-40B4-BE49-F238E27FC236}">
                <a16:creationId xmlns:a16="http://schemas.microsoft.com/office/drawing/2014/main" id="{4B5FBF03-7595-4014-96DB-E451C18C2A09}"/>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95807" y="5956064"/>
            <a:ext cx="1750584" cy="400286"/>
          </a:xfrm>
          <a:prstGeom prst="rect">
            <a:avLst/>
          </a:prstGeom>
        </p:spPr>
      </p:pic>
    </p:spTree>
    <p:extLst>
      <p:ext uri="{BB962C8B-B14F-4D97-AF65-F5344CB8AC3E}">
        <p14:creationId xmlns:p14="http://schemas.microsoft.com/office/powerpoint/2010/main" val="1963952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BE511-AF8E-4D6A-8A57-4055F7942B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2BB83E-B28B-4FDF-9364-7954979BEC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D10A3-62DB-4594-9503-D8B7BE5065B3}"/>
              </a:ext>
            </a:extLst>
          </p:cNvPr>
          <p:cNvSpPr>
            <a:spLocks noGrp="1"/>
          </p:cNvSpPr>
          <p:nvPr>
            <p:ph type="dt" sz="half" idx="10"/>
          </p:nvPr>
        </p:nvSpPr>
        <p:spPr/>
        <p:txBody>
          <a:bodyPr/>
          <a:lstStyle/>
          <a:p>
            <a:fld id="{59D14956-AB71-464D-87B5-2461AB9DE0AA}" type="datetimeFigureOut">
              <a:rPr lang="en-US" smtClean="0"/>
              <a:t>5/29/2024</a:t>
            </a:fld>
            <a:endParaRPr lang="en-US"/>
          </a:p>
        </p:txBody>
      </p:sp>
      <p:sp>
        <p:nvSpPr>
          <p:cNvPr id="5" name="Footer Placeholder 4">
            <a:extLst>
              <a:ext uri="{FF2B5EF4-FFF2-40B4-BE49-F238E27FC236}">
                <a16:creationId xmlns:a16="http://schemas.microsoft.com/office/drawing/2014/main" id="{C10EE67B-260C-4FEF-8702-083C925F6D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EB7A29-F1F5-4F9B-ADED-34291AC1FC0A}"/>
              </a:ext>
            </a:extLst>
          </p:cNvPr>
          <p:cNvSpPr>
            <a:spLocks noGrp="1"/>
          </p:cNvSpPr>
          <p:nvPr>
            <p:ph type="sldNum" sz="quarter" idx="12"/>
          </p:nvPr>
        </p:nvSpPr>
        <p:spPr/>
        <p:txBody>
          <a:bodyPr/>
          <a:lstStyle/>
          <a:p>
            <a:fld id="{D5EF53D7-7CA2-4C1D-82B1-473C54FE46A5}" type="slidenum">
              <a:rPr lang="en-US" smtClean="0"/>
              <a:t>‹Nº›</a:t>
            </a:fld>
            <a:endParaRPr lang="en-US"/>
          </a:p>
        </p:txBody>
      </p:sp>
      <p:pic>
        <p:nvPicPr>
          <p:cNvPr id="7" name="WordPictureWatermark1" descr="carta_back-01">
            <a:extLst>
              <a:ext uri="{FF2B5EF4-FFF2-40B4-BE49-F238E27FC236}">
                <a16:creationId xmlns:a16="http://schemas.microsoft.com/office/drawing/2014/main" id="{0532C999-A655-445F-A823-8E82B2CF2B6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2" t="90040"/>
          <a:stretch/>
        </p:blipFill>
        <p:spPr bwMode="auto">
          <a:xfrm>
            <a:off x="0" y="5806318"/>
            <a:ext cx="12192000" cy="1051682"/>
          </a:xfrm>
          <a:prstGeom prst="rect">
            <a:avLst/>
          </a:prstGeom>
          <a:blipFill dpi="0" rotWithShape="1">
            <a:blip r:embed="rId3">
              <a:alphaModFix amt="46000"/>
            </a:blip>
            <a:srcRect/>
            <a:stretch>
              <a:fillRect/>
            </a:stretch>
          </a:blipFill>
        </p:spPr>
      </p:pic>
      <p:pic>
        <p:nvPicPr>
          <p:cNvPr id="8" name="Picture 7">
            <a:extLst>
              <a:ext uri="{FF2B5EF4-FFF2-40B4-BE49-F238E27FC236}">
                <a16:creationId xmlns:a16="http://schemas.microsoft.com/office/drawing/2014/main" id="{DB73AA3E-ABB7-4B62-97A1-D88CB92394D4}"/>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95807" y="5956064"/>
            <a:ext cx="1750584" cy="400286"/>
          </a:xfrm>
          <a:prstGeom prst="rect">
            <a:avLst/>
          </a:prstGeom>
        </p:spPr>
      </p:pic>
    </p:spTree>
    <p:extLst>
      <p:ext uri="{BB962C8B-B14F-4D97-AF65-F5344CB8AC3E}">
        <p14:creationId xmlns:p14="http://schemas.microsoft.com/office/powerpoint/2010/main" val="898719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7074F6-5DB0-47BB-8D8E-BADEFE324101}"/>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AADF36-D55D-460A-8246-0903B709EBF5}"/>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15DBEB-8B4E-4191-BB21-81EC87647E8C}"/>
              </a:ext>
            </a:extLst>
          </p:cNvPr>
          <p:cNvSpPr>
            <a:spLocks noGrp="1"/>
          </p:cNvSpPr>
          <p:nvPr>
            <p:ph type="dt" sz="half" idx="10"/>
          </p:nvPr>
        </p:nvSpPr>
        <p:spPr/>
        <p:txBody>
          <a:bodyPr/>
          <a:lstStyle/>
          <a:p>
            <a:fld id="{59D14956-AB71-464D-87B5-2461AB9DE0AA}" type="datetimeFigureOut">
              <a:rPr lang="en-US" smtClean="0"/>
              <a:t>5/29/2024</a:t>
            </a:fld>
            <a:endParaRPr lang="en-US"/>
          </a:p>
        </p:txBody>
      </p:sp>
      <p:sp>
        <p:nvSpPr>
          <p:cNvPr id="5" name="Footer Placeholder 4">
            <a:extLst>
              <a:ext uri="{FF2B5EF4-FFF2-40B4-BE49-F238E27FC236}">
                <a16:creationId xmlns:a16="http://schemas.microsoft.com/office/drawing/2014/main" id="{C0D8E615-CC55-4381-B08B-D0B76B8FAF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5EB9D-0E12-498A-9439-B21A377A312C}"/>
              </a:ext>
            </a:extLst>
          </p:cNvPr>
          <p:cNvSpPr>
            <a:spLocks noGrp="1"/>
          </p:cNvSpPr>
          <p:nvPr>
            <p:ph type="sldNum" sz="quarter" idx="12"/>
          </p:nvPr>
        </p:nvSpPr>
        <p:spPr/>
        <p:txBody>
          <a:bodyPr/>
          <a:lstStyle/>
          <a:p>
            <a:fld id="{D5EF53D7-7CA2-4C1D-82B1-473C54FE46A5}" type="slidenum">
              <a:rPr lang="en-US" smtClean="0"/>
              <a:t>‹Nº›</a:t>
            </a:fld>
            <a:endParaRPr lang="en-US"/>
          </a:p>
        </p:txBody>
      </p:sp>
      <p:pic>
        <p:nvPicPr>
          <p:cNvPr id="7" name="WordPictureWatermark1" descr="carta_back-01">
            <a:extLst>
              <a:ext uri="{FF2B5EF4-FFF2-40B4-BE49-F238E27FC236}">
                <a16:creationId xmlns:a16="http://schemas.microsoft.com/office/drawing/2014/main" id="{4EB96C47-1958-469C-8AD3-EB0EA5423D3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2" t="90040"/>
          <a:stretch/>
        </p:blipFill>
        <p:spPr bwMode="auto">
          <a:xfrm>
            <a:off x="0" y="5806318"/>
            <a:ext cx="12192000" cy="1051682"/>
          </a:xfrm>
          <a:prstGeom prst="rect">
            <a:avLst/>
          </a:prstGeom>
          <a:blipFill dpi="0" rotWithShape="1">
            <a:blip r:embed="rId3">
              <a:alphaModFix amt="46000"/>
            </a:blip>
            <a:srcRect/>
            <a:stretch>
              <a:fillRect/>
            </a:stretch>
          </a:blipFill>
        </p:spPr>
      </p:pic>
      <p:pic>
        <p:nvPicPr>
          <p:cNvPr id="8" name="Picture 7">
            <a:extLst>
              <a:ext uri="{FF2B5EF4-FFF2-40B4-BE49-F238E27FC236}">
                <a16:creationId xmlns:a16="http://schemas.microsoft.com/office/drawing/2014/main" id="{690B343B-F12D-441C-8A93-CEBFD2D1F24E}"/>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95807" y="5956064"/>
            <a:ext cx="1750584" cy="400286"/>
          </a:xfrm>
          <a:prstGeom prst="rect">
            <a:avLst/>
          </a:prstGeom>
        </p:spPr>
      </p:pic>
    </p:spTree>
    <p:extLst>
      <p:ext uri="{BB962C8B-B14F-4D97-AF65-F5344CB8AC3E}">
        <p14:creationId xmlns:p14="http://schemas.microsoft.com/office/powerpoint/2010/main" val="1839129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6" name="WordPictureWatermark1" descr="carta_back-01">
            <a:extLst>
              <a:ext uri="{FF2B5EF4-FFF2-40B4-BE49-F238E27FC236}">
                <a16:creationId xmlns:a16="http://schemas.microsoft.com/office/drawing/2014/main" id="{0235BCBB-19D3-4E9D-BE84-879787032CE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2" t="90040"/>
          <a:stretch/>
        </p:blipFill>
        <p:spPr bwMode="auto">
          <a:xfrm>
            <a:off x="0" y="5806318"/>
            <a:ext cx="12192000" cy="1051682"/>
          </a:xfrm>
          <a:prstGeom prst="rect">
            <a:avLst/>
          </a:prstGeom>
          <a:blipFill dpi="0" rotWithShape="1">
            <a:blip r:embed="rId3">
              <a:alphaModFix amt="46000"/>
            </a:blip>
            <a:srcRect/>
            <a:stretch>
              <a:fillRect/>
            </a:stretch>
          </a:blipFill>
        </p:spPr>
      </p:pic>
      <p:sp>
        <p:nvSpPr>
          <p:cNvPr id="2" name="Title 1">
            <a:extLst>
              <a:ext uri="{FF2B5EF4-FFF2-40B4-BE49-F238E27FC236}">
                <a16:creationId xmlns:a16="http://schemas.microsoft.com/office/drawing/2014/main" id="{7FED5A29-22F4-40E8-AAF3-E77EAA743F9E}"/>
              </a:ext>
            </a:extLst>
          </p:cNvPr>
          <p:cNvSpPr>
            <a:spLocks noGrp="1"/>
          </p:cNvSpPr>
          <p:nvPr>
            <p:ph type="title"/>
          </p:nvPr>
        </p:nvSpPr>
        <p:spPr>
          <a:xfrm>
            <a:off x="313037" y="-348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37DCE04-DD5C-4E39-AD89-FD4735593537}"/>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77302F-A3F0-499C-B1E3-ACD33DE3DC0F}"/>
              </a:ext>
            </a:extLst>
          </p:cNvPr>
          <p:cNvSpPr>
            <a:spLocks noGrp="1"/>
          </p:cNvSpPr>
          <p:nvPr>
            <p:ph type="dt" sz="half" idx="10"/>
          </p:nvPr>
        </p:nvSpPr>
        <p:spPr/>
        <p:txBody>
          <a:bodyPr/>
          <a:lstStyle/>
          <a:p>
            <a:fld id="{59D14956-AB71-464D-87B5-2461AB9DE0AA}" type="datetimeFigureOut">
              <a:rPr lang="en-US" smtClean="0"/>
              <a:t>5/29/2024</a:t>
            </a:fld>
            <a:endParaRPr lang="en-US"/>
          </a:p>
        </p:txBody>
      </p:sp>
      <p:sp>
        <p:nvSpPr>
          <p:cNvPr id="5" name="Footer Placeholder 4">
            <a:extLst>
              <a:ext uri="{FF2B5EF4-FFF2-40B4-BE49-F238E27FC236}">
                <a16:creationId xmlns:a16="http://schemas.microsoft.com/office/drawing/2014/main" id="{BDDC5A7B-29C7-493F-8FA5-C825DCD6EB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1ED209-A6CE-46B0-98CF-91379FDFBBDF}"/>
              </a:ext>
            </a:extLst>
          </p:cNvPr>
          <p:cNvSpPr>
            <a:spLocks noGrp="1"/>
          </p:cNvSpPr>
          <p:nvPr>
            <p:ph type="sldNum" sz="quarter" idx="12"/>
          </p:nvPr>
        </p:nvSpPr>
        <p:spPr/>
        <p:txBody>
          <a:bodyPr/>
          <a:lstStyle/>
          <a:p>
            <a:fld id="{D5EF53D7-7CA2-4C1D-82B1-473C54FE46A5}" type="slidenum">
              <a:rPr lang="en-US" smtClean="0"/>
              <a:t>‹Nº›</a:t>
            </a:fld>
            <a:endParaRPr lang="en-US"/>
          </a:p>
        </p:txBody>
      </p:sp>
      <p:pic>
        <p:nvPicPr>
          <p:cNvPr id="8" name="Picture 7">
            <a:extLst>
              <a:ext uri="{FF2B5EF4-FFF2-40B4-BE49-F238E27FC236}">
                <a16:creationId xmlns:a16="http://schemas.microsoft.com/office/drawing/2014/main" id="{BC1AD65F-5463-4550-AB75-854B324C9BC3}"/>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95807" y="5894773"/>
            <a:ext cx="1750584" cy="461577"/>
          </a:xfrm>
          <a:prstGeom prst="rect">
            <a:avLst/>
          </a:prstGeom>
        </p:spPr>
      </p:pic>
      <p:pic>
        <p:nvPicPr>
          <p:cNvPr id="10" name="Rectangle 99330">
            <a:extLst>
              <a:ext uri="{FF2B5EF4-FFF2-40B4-BE49-F238E27FC236}">
                <a16:creationId xmlns:a16="http://schemas.microsoft.com/office/drawing/2014/main" id="{2986B758-6057-46F1-9AE8-C77E29063476}"/>
              </a:ext>
            </a:extLst>
          </p:cNvPr>
          <p:cNvPicPr>
            <a:picLocks noChangeAspect="1" noChangeArrowheads="1"/>
          </p:cNvPicPr>
          <p:nvPr userDrawn="1"/>
        </p:nvPicPr>
        <p:blipFill>
          <a:blip r:embed="rId5"/>
          <a:srcRect/>
          <a:stretch>
            <a:fillRect/>
          </a:stretch>
        </p:blipFill>
        <p:spPr bwMode="auto">
          <a:xfrm>
            <a:off x="0" y="-110868"/>
            <a:ext cx="12192000" cy="1755214"/>
          </a:xfrm>
          <a:prstGeom prst="rect">
            <a:avLst/>
          </a:prstGeom>
          <a:noFill/>
          <a:ln w="9525">
            <a:noFill/>
            <a:miter lim="800000"/>
            <a:headEnd/>
            <a:tailEnd/>
          </a:ln>
        </p:spPr>
      </p:pic>
    </p:spTree>
    <p:extLst>
      <p:ext uri="{BB962C8B-B14F-4D97-AF65-F5344CB8AC3E}">
        <p14:creationId xmlns:p14="http://schemas.microsoft.com/office/powerpoint/2010/main" val="217555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ppt_w/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ppt_w</p:attrName>
                                        </p:attrNameLst>
                                      </p:cBhvr>
                                      <p:tavLst>
                                        <p:tav tm="0">
                                          <p:val>
                                            <p:fltVal val="0"/>
                                          </p:val>
                                        </p:tav>
                                        <p:tav tm="100000">
                                          <p:val>
                                            <p:strVal val="#ppt_w"/>
                                          </p:val>
                                        </p:tav>
                                      </p:tavLst>
                                    </p:anim>
                                    <p:anim calcmode="lin" valueType="num">
                                      <p:cBhvr>
                                        <p:cTn id="10"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24A2-CF9D-4B5A-9B69-83B5B28AF1F3}"/>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09C554-FBE7-4B25-BFDB-13E0D77B825A}"/>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37CF20-0FB3-4EFD-A238-0F94D02A1F1E}"/>
              </a:ext>
            </a:extLst>
          </p:cNvPr>
          <p:cNvSpPr>
            <a:spLocks noGrp="1"/>
          </p:cNvSpPr>
          <p:nvPr>
            <p:ph type="dt" sz="half" idx="10"/>
          </p:nvPr>
        </p:nvSpPr>
        <p:spPr/>
        <p:txBody>
          <a:bodyPr/>
          <a:lstStyle/>
          <a:p>
            <a:fld id="{59D14956-AB71-464D-87B5-2461AB9DE0AA}" type="datetimeFigureOut">
              <a:rPr lang="en-US" smtClean="0"/>
              <a:t>5/29/2024</a:t>
            </a:fld>
            <a:endParaRPr lang="en-US"/>
          </a:p>
        </p:txBody>
      </p:sp>
      <p:sp>
        <p:nvSpPr>
          <p:cNvPr id="5" name="Footer Placeholder 4">
            <a:extLst>
              <a:ext uri="{FF2B5EF4-FFF2-40B4-BE49-F238E27FC236}">
                <a16:creationId xmlns:a16="http://schemas.microsoft.com/office/drawing/2014/main" id="{6692B303-DFA8-482F-B694-EF805DCDB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71C9E1-CA4D-4784-AC53-AC77BB15939F}"/>
              </a:ext>
            </a:extLst>
          </p:cNvPr>
          <p:cNvSpPr>
            <a:spLocks noGrp="1"/>
          </p:cNvSpPr>
          <p:nvPr>
            <p:ph type="sldNum" sz="quarter" idx="12"/>
          </p:nvPr>
        </p:nvSpPr>
        <p:spPr/>
        <p:txBody>
          <a:bodyPr/>
          <a:lstStyle/>
          <a:p>
            <a:fld id="{D5EF53D7-7CA2-4C1D-82B1-473C54FE46A5}" type="slidenum">
              <a:rPr lang="en-US" smtClean="0"/>
              <a:t>‹Nº›</a:t>
            </a:fld>
            <a:endParaRPr lang="en-US"/>
          </a:p>
        </p:txBody>
      </p:sp>
      <p:pic>
        <p:nvPicPr>
          <p:cNvPr id="7" name="WordPictureWatermark1" descr="carta_back-01">
            <a:extLst>
              <a:ext uri="{FF2B5EF4-FFF2-40B4-BE49-F238E27FC236}">
                <a16:creationId xmlns:a16="http://schemas.microsoft.com/office/drawing/2014/main" id="{C2009C57-DC6B-4264-8FFA-DA096FDFE28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2" t="90040"/>
          <a:stretch/>
        </p:blipFill>
        <p:spPr bwMode="auto">
          <a:xfrm>
            <a:off x="0" y="5806318"/>
            <a:ext cx="12192000" cy="1051682"/>
          </a:xfrm>
          <a:prstGeom prst="rect">
            <a:avLst/>
          </a:prstGeom>
          <a:blipFill dpi="0" rotWithShape="1">
            <a:blip r:embed="rId3">
              <a:alphaModFix amt="46000"/>
            </a:blip>
            <a:srcRect/>
            <a:stretch>
              <a:fillRect/>
            </a:stretch>
          </a:blipFill>
        </p:spPr>
      </p:pic>
      <p:pic>
        <p:nvPicPr>
          <p:cNvPr id="8" name="Picture 7">
            <a:extLst>
              <a:ext uri="{FF2B5EF4-FFF2-40B4-BE49-F238E27FC236}">
                <a16:creationId xmlns:a16="http://schemas.microsoft.com/office/drawing/2014/main" id="{4B17122C-D786-4814-AB29-D60729CCACF6}"/>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95807" y="5956064"/>
            <a:ext cx="1750584" cy="400286"/>
          </a:xfrm>
          <a:prstGeom prst="rect">
            <a:avLst/>
          </a:prstGeom>
        </p:spPr>
      </p:pic>
      <p:pic>
        <p:nvPicPr>
          <p:cNvPr id="10" name="Imagen 9"/>
          <p:cNvPicPr>
            <a:picLocks noChangeAspect="1"/>
          </p:cNvPicPr>
          <p:nvPr userDrawn="1"/>
        </p:nvPicPr>
        <p:blipFill rotWithShape="1">
          <a:blip r:embed="rId5">
            <a:extLst>
              <a:ext uri="{28A0092B-C50C-407E-A947-70E740481C1C}">
                <a14:useLocalDpi xmlns:a14="http://schemas.microsoft.com/office/drawing/2010/main" val="0"/>
              </a:ext>
            </a:extLst>
          </a:blip>
          <a:srcRect l="18098" t="18215" r="62824" b="20035"/>
          <a:stretch/>
        </p:blipFill>
        <p:spPr>
          <a:xfrm>
            <a:off x="10867054" y="5806318"/>
            <a:ext cx="1264365" cy="915159"/>
          </a:xfrm>
          <a:prstGeom prst="rect">
            <a:avLst/>
          </a:prstGeom>
        </p:spPr>
      </p:pic>
    </p:spTree>
    <p:extLst>
      <p:ext uri="{BB962C8B-B14F-4D97-AF65-F5344CB8AC3E}">
        <p14:creationId xmlns:p14="http://schemas.microsoft.com/office/powerpoint/2010/main" val="200772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1A733-A6A1-4692-8F23-FFFA1B9A27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241BC-00DA-4924-9956-C10588010F7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525BE4-0855-4750-BAEB-4B644A941C9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429ACD-0AB7-4F68-8F94-8CD786841612}"/>
              </a:ext>
            </a:extLst>
          </p:cNvPr>
          <p:cNvSpPr>
            <a:spLocks noGrp="1"/>
          </p:cNvSpPr>
          <p:nvPr>
            <p:ph type="dt" sz="half" idx="10"/>
          </p:nvPr>
        </p:nvSpPr>
        <p:spPr/>
        <p:txBody>
          <a:bodyPr/>
          <a:lstStyle/>
          <a:p>
            <a:fld id="{59D14956-AB71-464D-87B5-2461AB9DE0AA}" type="datetimeFigureOut">
              <a:rPr lang="en-US" smtClean="0"/>
              <a:t>5/29/2024</a:t>
            </a:fld>
            <a:endParaRPr lang="en-US"/>
          </a:p>
        </p:txBody>
      </p:sp>
      <p:sp>
        <p:nvSpPr>
          <p:cNvPr id="6" name="Footer Placeholder 5">
            <a:extLst>
              <a:ext uri="{FF2B5EF4-FFF2-40B4-BE49-F238E27FC236}">
                <a16:creationId xmlns:a16="http://schemas.microsoft.com/office/drawing/2014/main" id="{7ECFE386-167F-472C-85B3-2EFD7F79C0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3216B-4B68-459D-B115-355EEBA115D3}"/>
              </a:ext>
            </a:extLst>
          </p:cNvPr>
          <p:cNvSpPr>
            <a:spLocks noGrp="1"/>
          </p:cNvSpPr>
          <p:nvPr>
            <p:ph type="sldNum" sz="quarter" idx="12"/>
          </p:nvPr>
        </p:nvSpPr>
        <p:spPr/>
        <p:txBody>
          <a:bodyPr/>
          <a:lstStyle/>
          <a:p>
            <a:fld id="{D5EF53D7-7CA2-4C1D-82B1-473C54FE46A5}" type="slidenum">
              <a:rPr lang="en-US" smtClean="0"/>
              <a:t>‹Nº›</a:t>
            </a:fld>
            <a:endParaRPr lang="en-US"/>
          </a:p>
        </p:txBody>
      </p:sp>
      <p:pic>
        <p:nvPicPr>
          <p:cNvPr id="8" name="WordPictureWatermark1" descr="carta_back-01">
            <a:extLst>
              <a:ext uri="{FF2B5EF4-FFF2-40B4-BE49-F238E27FC236}">
                <a16:creationId xmlns:a16="http://schemas.microsoft.com/office/drawing/2014/main" id="{126D1153-D1C5-40CC-9CA6-D67AA3797AA7}"/>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2" t="90040"/>
          <a:stretch/>
        </p:blipFill>
        <p:spPr bwMode="auto">
          <a:xfrm>
            <a:off x="0" y="5806318"/>
            <a:ext cx="12192000" cy="1051682"/>
          </a:xfrm>
          <a:prstGeom prst="rect">
            <a:avLst/>
          </a:prstGeom>
          <a:blipFill dpi="0" rotWithShape="1">
            <a:blip r:embed="rId3">
              <a:alphaModFix amt="46000"/>
            </a:blip>
            <a:srcRect/>
            <a:stretch>
              <a:fillRect/>
            </a:stretch>
          </a:blipFill>
        </p:spPr>
      </p:pic>
      <p:pic>
        <p:nvPicPr>
          <p:cNvPr id="9" name="Picture 8">
            <a:extLst>
              <a:ext uri="{FF2B5EF4-FFF2-40B4-BE49-F238E27FC236}">
                <a16:creationId xmlns:a16="http://schemas.microsoft.com/office/drawing/2014/main" id="{66FBED0B-01C4-46E3-984B-0B67FBFCF49A}"/>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95807" y="5956064"/>
            <a:ext cx="1750584" cy="400286"/>
          </a:xfrm>
          <a:prstGeom prst="rect">
            <a:avLst/>
          </a:prstGeom>
        </p:spPr>
      </p:pic>
    </p:spTree>
    <p:extLst>
      <p:ext uri="{BB962C8B-B14F-4D97-AF65-F5344CB8AC3E}">
        <p14:creationId xmlns:p14="http://schemas.microsoft.com/office/powerpoint/2010/main" val="155623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22370-9064-44A9-84C3-2FADF971B98A}"/>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C89816-C666-4325-B2D9-2BE4B4BCA08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6BED860-6D39-4D14-B117-07216551CE33}"/>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93CE84-8548-4EF3-A290-0BF9FDA36AD0}"/>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D338D96-1DE4-41B9-B3A0-FAF77D03AC36}"/>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D42575-3847-4D62-BAB2-E542546D11E8}"/>
              </a:ext>
            </a:extLst>
          </p:cNvPr>
          <p:cNvSpPr>
            <a:spLocks noGrp="1"/>
          </p:cNvSpPr>
          <p:nvPr>
            <p:ph type="dt" sz="half" idx="10"/>
          </p:nvPr>
        </p:nvSpPr>
        <p:spPr/>
        <p:txBody>
          <a:bodyPr/>
          <a:lstStyle/>
          <a:p>
            <a:fld id="{59D14956-AB71-464D-87B5-2461AB9DE0AA}" type="datetimeFigureOut">
              <a:rPr lang="en-US" smtClean="0"/>
              <a:t>5/29/2024</a:t>
            </a:fld>
            <a:endParaRPr lang="en-US"/>
          </a:p>
        </p:txBody>
      </p:sp>
      <p:sp>
        <p:nvSpPr>
          <p:cNvPr id="8" name="Footer Placeholder 7">
            <a:extLst>
              <a:ext uri="{FF2B5EF4-FFF2-40B4-BE49-F238E27FC236}">
                <a16:creationId xmlns:a16="http://schemas.microsoft.com/office/drawing/2014/main" id="{13ACD10B-3440-4EE7-BAC9-3866FA0BC8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AD6ECD-8802-4197-A498-7E806ABAA2BD}"/>
              </a:ext>
            </a:extLst>
          </p:cNvPr>
          <p:cNvSpPr>
            <a:spLocks noGrp="1"/>
          </p:cNvSpPr>
          <p:nvPr>
            <p:ph type="sldNum" sz="quarter" idx="12"/>
          </p:nvPr>
        </p:nvSpPr>
        <p:spPr/>
        <p:txBody>
          <a:bodyPr/>
          <a:lstStyle/>
          <a:p>
            <a:fld id="{D5EF53D7-7CA2-4C1D-82B1-473C54FE46A5}" type="slidenum">
              <a:rPr lang="en-US" smtClean="0"/>
              <a:t>‹Nº›</a:t>
            </a:fld>
            <a:endParaRPr lang="en-US"/>
          </a:p>
        </p:txBody>
      </p:sp>
      <p:pic>
        <p:nvPicPr>
          <p:cNvPr id="10" name="WordPictureWatermark1" descr="carta_back-01">
            <a:extLst>
              <a:ext uri="{FF2B5EF4-FFF2-40B4-BE49-F238E27FC236}">
                <a16:creationId xmlns:a16="http://schemas.microsoft.com/office/drawing/2014/main" id="{3906302C-60B4-4EC1-A81C-BA684029AC7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2" t="90040"/>
          <a:stretch/>
        </p:blipFill>
        <p:spPr bwMode="auto">
          <a:xfrm>
            <a:off x="0" y="5806318"/>
            <a:ext cx="12192000" cy="1051682"/>
          </a:xfrm>
          <a:prstGeom prst="rect">
            <a:avLst/>
          </a:prstGeom>
          <a:blipFill dpi="0" rotWithShape="1">
            <a:blip r:embed="rId3">
              <a:alphaModFix amt="46000"/>
            </a:blip>
            <a:srcRect/>
            <a:stretch>
              <a:fillRect/>
            </a:stretch>
          </a:blipFill>
        </p:spPr>
      </p:pic>
      <p:pic>
        <p:nvPicPr>
          <p:cNvPr id="11" name="Picture 10">
            <a:extLst>
              <a:ext uri="{FF2B5EF4-FFF2-40B4-BE49-F238E27FC236}">
                <a16:creationId xmlns:a16="http://schemas.microsoft.com/office/drawing/2014/main" id="{7DEC06A6-CA91-4529-913E-A2C280EBF3B2}"/>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95807" y="5956064"/>
            <a:ext cx="1750584" cy="400286"/>
          </a:xfrm>
          <a:prstGeom prst="rect">
            <a:avLst/>
          </a:prstGeom>
        </p:spPr>
      </p:pic>
    </p:spTree>
    <p:extLst>
      <p:ext uri="{BB962C8B-B14F-4D97-AF65-F5344CB8AC3E}">
        <p14:creationId xmlns:p14="http://schemas.microsoft.com/office/powerpoint/2010/main" val="269774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0BF82-F470-4F73-A83F-F2C5B075C7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C2F863-DB19-442B-A5AA-A7B8056A87E4}"/>
              </a:ext>
            </a:extLst>
          </p:cNvPr>
          <p:cNvSpPr>
            <a:spLocks noGrp="1"/>
          </p:cNvSpPr>
          <p:nvPr>
            <p:ph type="dt" sz="half" idx="10"/>
          </p:nvPr>
        </p:nvSpPr>
        <p:spPr/>
        <p:txBody>
          <a:bodyPr/>
          <a:lstStyle/>
          <a:p>
            <a:fld id="{59D14956-AB71-464D-87B5-2461AB9DE0AA}" type="datetimeFigureOut">
              <a:rPr lang="en-US" smtClean="0"/>
              <a:t>5/29/2024</a:t>
            </a:fld>
            <a:endParaRPr lang="en-US"/>
          </a:p>
        </p:txBody>
      </p:sp>
      <p:sp>
        <p:nvSpPr>
          <p:cNvPr id="4" name="Footer Placeholder 3">
            <a:extLst>
              <a:ext uri="{FF2B5EF4-FFF2-40B4-BE49-F238E27FC236}">
                <a16:creationId xmlns:a16="http://schemas.microsoft.com/office/drawing/2014/main" id="{036FEDE2-BAAC-4AE1-A3A7-447A23A55A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F49EFE-4C3F-4477-B974-8052B3703C42}"/>
              </a:ext>
            </a:extLst>
          </p:cNvPr>
          <p:cNvSpPr>
            <a:spLocks noGrp="1"/>
          </p:cNvSpPr>
          <p:nvPr>
            <p:ph type="sldNum" sz="quarter" idx="12"/>
          </p:nvPr>
        </p:nvSpPr>
        <p:spPr/>
        <p:txBody>
          <a:bodyPr/>
          <a:lstStyle/>
          <a:p>
            <a:fld id="{D5EF53D7-7CA2-4C1D-82B1-473C54FE46A5}" type="slidenum">
              <a:rPr lang="en-US" smtClean="0"/>
              <a:t>‹Nº›</a:t>
            </a:fld>
            <a:endParaRPr lang="en-US"/>
          </a:p>
        </p:txBody>
      </p:sp>
      <p:pic>
        <p:nvPicPr>
          <p:cNvPr id="6" name="WordPictureWatermark1" descr="carta_back-01">
            <a:extLst>
              <a:ext uri="{FF2B5EF4-FFF2-40B4-BE49-F238E27FC236}">
                <a16:creationId xmlns:a16="http://schemas.microsoft.com/office/drawing/2014/main" id="{7613C37D-6E5B-4F83-891D-B12BDEF59FF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2" t="90040"/>
          <a:stretch/>
        </p:blipFill>
        <p:spPr bwMode="auto">
          <a:xfrm>
            <a:off x="0" y="5806318"/>
            <a:ext cx="12192000" cy="1051682"/>
          </a:xfrm>
          <a:prstGeom prst="rect">
            <a:avLst/>
          </a:prstGeom>
          <a:blipFill dpi="0" rotWithShape="1">
            <a:blip r:embed="rId3">
              <a:alphaModFix amt="46000"/>
            </a:blip>
            <a:srcRect/>
            <a:stretch>
              <a:fillRect/>
            </a:stretch>
          </a:blipFill>
        </p:spPr>
      </p:pic>
      <p:pic>
        <p:nvPicPr>
          <p:cNvPr id="7" name="Picture 6">
            <a:extLst>
              <a:ext uri="{FF2B5EF4-FFF2-40B4-BE49-F238E27FC236}">
                <a16:creationId xmlns:a16="http://schemas.microsoft.com/office/drawing/2014/main" id="{599A7727-80C1-4BC1-96AC-9F8B125317AF}"/>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95807" y="5956064"/>
            <a:ext cx="1750584" cy="400286"/>
          </a:xfrm>
          <a:prstGeom prst="rect">
            <a:avLst/>
          </a:prstGeom>
        </p:spPr>
      </p:pic>
    </p:spTree>
    <p:extLst>
      <p:ext uri="{BB962C8B-B14F-4D97-AF65-F5344CB8AC3E}">
        <p14:creationId xmlns:p14="http://schemas.microsoft.com/office/powerpoint/2010/main" val="754854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5" name="WordPictureWatermark1" descr="carta_back-01">
            <a:extLst>
              <a:ext uri="{FF2B5EF4-FFF2-40B4-BE49-F238E27FC236}">
                <a16:creationId xmlns:a16="http://schemas.microsoft.com/office/drawing/2014/main" id="{D2523A8D-52CD-49BA-82F5-DC38E8ED6C1A}"/>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2" t="90040"/>
          <a:stretch/>
        </p:blipFill>
        <p:spPr bwMode="auto">
          <a:xfrm>
            <a:off x="0" y="5806318"/>
            <a:ext cx="12192000" cy="1051682"/>
          </a:xfrm>
          <a:prstGeom prst="rect">
            <a:avLst/>
          </a:prstGeom>
          <a:blipFill dpi="0" rotWithShape="1">
            <a:blip r:embed="rId3">
              <a:alphaModFix amt="46000"/>
            </a:blip>
            <a:srcRect/>
            <a:stretch>
              <a:fillRect/>
            </a:stretch>
          </a:blipFill>
        </p:spPr>
      </p:pic>
      <p:pic>
        <p:nvPicPr>
          <p:cNvPr id="16" name="Picture 15">
            <a:extLst>
              <a:ext uri="{FF2B5EF4-FFF2-40B4-BE49-F238E27FC236}">
                <a16:creationId xmlns:a16="http://schemas.microsoft.com/office/drawing/2014/main" id="{9218EF68-B209-46E4-9198-4F7FF2991CDF}"/>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95807" y="5841045"/>
            <a:ext cx="1750584" cy="515305"/>
          </a:xfrm>
          <a:prstGeom prst="rect">
            <a:avLst/>
          </a:prstGeom>
        </p:spPr>
      </p:pic>
      <p:sp>
        <p:nvSpPr>
          <p:cNvPr id="4" name="Footer Placeholder 3">
            <a:extLst>
              <a:ext uri="{FF2B5EF4-FFF2-40B4-BE49-F238E27FC236}">
                <a16:creationId xmlns:a16="http://schemas.microsoft.com/office/drawing/2014/main" id="{3B215700-4CF9-4ED9-8C78-FA98D0E362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05E0C1-94D4-4450-9CEA-4113E073BF7F}"/>
              </a:ext>
            </a:extLst>
          </p:cNvPr>
          <p:cNvSpPr>
            <a:spLocks noGrp="1"/>
          </p:cNvSpPr>
          <p:nvPr>
            <p:ph type="sldNum" sz="quarter" idx="12"/>
          </p:nvPr>
        </p:nvSpPr>
        <p:spPr/>
        <p:txBody>
          <a:bodyPr/>
          <a:lstStyle/>
          <a:p>
            <a:fld id="{D5EF53D7-7CA2-4C1D-82B1-473C54FE46A5}" type="slidenum">
              <a:rPr lang="en-US" smtClean="0"/>
              <a:t>‹Nº›</a:t>
            </a:fld>
            <a:endParaRPr lang="en-US"/>
          </a:p>
        </p:txBody>
      </p:sp>
      <p:pic>
        <p:nvPicPr>
          <p:cNvPr id="7" name="Rectangle 99330">
            <a:extLst>
              <a:ext uri="{FF2B5EF4-FFF2-40B4-BE49-F238E27FC236}">
                <a16:creationId xmlns:a16="http://schemas.microsoft.com/office/drawing/2014/main" id="{C57C72D5-5217-4500-8A51-0CF188E8E84F}"/>
              </a:ext>
            </a:extLst>
          </p:cNvPr>
          <p:cNvPicPr>
            <a:picLocks noChangeAspect="1" noChangeArrowheads="1"/>
          </p:cNvPicPr>
          <p:nvPr userDrawn="1"/>
        </p:nvPicPr>
        <p:blipFill>
          <a:blip r:embed="rId5"/>
          <a:srcRect/>
          <a:stretch>
            <a:fillRect/>
          </a:stretch>
        </p:blipFill>
        <p:spPr bwMode="auto">
          <a:xfrm>
            <a:off x="26347" y="2527300"/>
            <a:ext cx="12192000" cy="2044700"/>
          </a:xfrm>
          <a:prstGeom prst="rect">
            <a:avLst/>
          </a:prstGeom>
          <a:noFill/>
          <a:ln w="9525">
            <a:noFill/>
            <a:miter lim="800000"/>
            <a:headEnd/>
            <a:tailEnd/>
          </a:ln>
        </p:spPr>
      </p:pic>
      <p:sp>
        <p:nvSpPr>
          <p:cNvPr id="13" name="Text Placeholder 12">
            <a:extLst>
              <a:ext uri="{FF2B5EF4-FFF2-40B4-BE49-F238E27FC236}">
                <a16:creationId xmlns:a16="http://schemas.microsoft.com/office/drawing/2014/main" id="{E8507EE3-645A-4811-A6EE-B9B44985F886}"/>
              </a:ext>
            </a:extLst>
          </p:cNvPr>
          <p:cNvSpPr>
            <a:spLocks noGrp="1"/>
          </p:cNvSpPr>
          <p:nvPr>
            <p:ph type="body" sz="quarter" idx="13"/>
          </p:nvPr>
        </p:nvSpPr>
        <p:spPr>
          <a:xfrm>
            <a:off x="600075" y="3200400"/>
            <a:ext cx="7703667" cy="914400"/>
          </a:xfrm>
        </p:spPr>
        <p:txBody>
          <a:bodyPr/>
          <a:lstStyle>
            <a:lvl1pPr>
              <a:defRPr>
                <a:solidFill>
                  <a:srgbClr val="001E54"/>
                </a:solidFill>
              </a:defRPr>
            </a:lvl1pPr>
            <a:lvl2pPr>
              <a:defRPr>
                <a:solidFill>
                  <a:srgbClr val="001E54"/>
                </a:solidFill>
              </a:defRPr>
            </a:lvl2pPr>
            <a:lvl3pPr>
              <a:defRPr>
                <a:solidFill>
                  <a:srgbClr val="001E54"/>
                </a:solidFill>
              </a:defRPr>
            </a:lvl3pPr>
            <a:lvl4pPr>
              <a:defRPr>
                <a:solidFill>
                  <a:srgbClr val="001E54"/>
                </a:solidFill>
              </a:defRPr>
            </a:lvl4pPr>
            <a:lvl5pPr>
              <a:defRPr>
                <a:solidFill>
                  <a:srgbClr val="001E54"/>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755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ppt_w/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ppt_w</p:attrName>
                                        </p:attrNameLst>
                                      </p:cBhvr>
                                      <p:tavLst>
                                        <p:tav tm="0">
                                          <p:val>
                                            <p:fltVal val="0"/>
                                          </p:val>
                                        </p:tav>
                                        <p:tav tm="100000">
                                          <p:val>
                                            <p:strVal val="#ppt_w"/>
                                          </p:val>
                                        </p:tav>
                                      </p:tavLst>
                                    </p:anim>
                                    <p:anim calcmode="lin" valueType="num">
                                      <p:cBhvr>
                                        <p:cTn id="10"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D18FE9-8266-4B75-901E-477F94FDBE75}"/>
              </a:ext>
            </a:extLst>
          </p:cNvPr>
          <p:cNvSpPr>
            <a:spLocks noGrp="1"/>
          </p:cNvSpPr>
          <p:nvPr>
            <p:ph type="dt" sz="half" idx="10"/>
          </p:nvPr>
        </p:nvSpPr>
        <p:spPr/>
        <p:txBody>
          <a:bodyPr/>
          <a:lstStyle/>
          <a:p>
            <a:fld id="{59D14956-AB71-464D-87B5-2461AB9DE0AA}" type="datetimeFigureOut">
              <a:rPr lang="en-US" smtClean="0"/>
              <a:t>5/29/2024</a:t>
            </a:fld>
            <a:endParaRPr lang="en-US"/>
          </a:p>
        </p:txBody>
      </p:sp>
      <p:sp>
        <p:nvSpPr>
          <p:cNvPr id="3" name="Footer Placeholder 2">
            <a:extLst>
              <a:ext uri="{FF2B5EF4-FFF2-40B4-BE49-F238E27FC236}">
                <a16:creationId xmlns:a16="http://schemas.microsoft.com/office/drawing/2014/main" id="{D6503855-7E1B-40C6-A566-5E390A09ED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2AC975-E7B3-460B-A23A-FEAC67BAA31B}"/>
              </a:ext>
            </a:extLst>
          </p:cNvPr>
          <p:cNvSpPr>
            <a:spLocks noGrp="1"/>
          </p:cNvSpPr>
          <p:nvPr>
            <p:ph type="sldNum" sz="quarter" idx="12"/>
          </p:nvPr>
        </p:nvSpPr>
        <p:spPr/>
        <p:txBody>
          <a:bodyPr/>
          <a:lstStyle/>
          <a:p>
            <a:fld id="{D5EF53D7-7CA2-4C1D-82B1-473C54FE46A5}" type="slidenum">
              <a:rPr lang="en-US" smtClean="0"/>
              <a:t>‹Nº›</a:t>
            </a:fld>
            <a:endParaRPr lang="en-US"/>
          </a:p>
        </p:txBody>
      </p:sp>
      <p:pic>
        <p:nvPicPr>
          <p:cNvPr id="5" name="WordPictureWatermark1" descr="carta_back-01">
            <a:extLst>
              <a:ext uri="{FF2B5EF4-FFF2-40B4-BE49-F238E27FC236}">
                <a16:creationId xmlns:a16="http://schemas.microsoft.com/office/drawing/2014/main" id="{308D61B9-76A9-4899-A20E-2F298BD9F42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2" t="90040"/>
          <a:stretch/>
        </p:blipFill>
        <p:spPr bwMode="auto">
          <a:xfrm>
            <a:off x="0" y="5806318"/>
            <a:ext cx="12192000" cy="1051682"/>
          </a:xfrm>
          <a:prstGeom prst="rect">
            <a:avLst/>
          </a:prstGeom>
          <a:blipFill dpi="0" rotWithShape="1">
            <a:blip r:embed="rId3">
              <a:alphaModFix amt="46000"/>
            </a:blip>
            <a:srcRect/>
            <a:stretch>
              <a:fillRect/>
            </a:stretch>
          </a:blipFill>
        </p:spPr>
      </p:pic>
      <p:pic>
        <p:nvPicPr>
          <p:cNvPr id="6" name="Picture 5">
            <a:extLst>
              <a:ext uri="{FF2B5EF4-FFF2-40B4-BE49-F238E27FC236}">
                <a16:creationId xmlns:a16="http://schemas.microsoft.com/office/drawing/2014/main" id="{81D7AC7F-F6B8-4FF6-90D3-D01105959915}"/>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95807" y="5956064"/>
            <a:ext cx="1750584" cy="400286"/>
          </a:xfrm>
          <a:prstGeom prst="rect">
            <a:avLst/>
          </a:prstGeom>
        </p:spPr>
      </p:pic>
    </p:spTree>
    <p:extLst>
      <p:ext uri="{BB962C8B-B14F-4D97-AF65-F5344CB8AC3E}">
        <p14:creationId xmlns:p14="http://schemas.microsoft.com/office/powerpoint/2010/main" val="3186879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alphaModFix amt="19000"/>
            <a:lum/>
          </a:blip>
          <a:srcRect/>
          <a:stretch>
            <a:fillRect l="-14000" r="-14000"/>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A0324E9-4EA0-4E24-8759-E89AD06A7D26}"/>
              </a:ext>
            </a:extLst>
          </p:cNvPr>
          <p:cNvSpPr>
            <a:spLocks noGrp="1"/>
          </p:cNvSpPr>
          <p:nvPr>
            <p:ph type="dt" sz="half" idx="10"/>
          </p:nvPr>
        </p:nvSpPr>
        <p:spPr/>
        <p:txBody>
          <a:bodyPr/>
          <a:lstStyle/>
          <a:p>
            <a:fld id="{59D14956-AB71-464D-87B5-2461AB9DE0AA}" type="datetimeFigureOut">
              <a:rPr lang="en-US" smtClean="0"/>
              <a:t>5/29/2024</a:t>
            </a:fld>
            <a:endParaRPr lang="en-US"/>
          </a:p>
        </p:txBody>
      </p:sp>
      <p:sp>
        <p:nvSpPr>
          <p:cNvPr id="4" name="Footer Placeholder 3">
            <a:extLst>
              <a:ext uri="{FF2B5EF4-FFF2-40B4-BE49-F238E27FC236}">
                <a16:creationId xmlns:a16="http://schemas.microsoft.com/office/drawing/2014/main" id="{C30AE0D2-92F6-4544-BB84-9641D7B55F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87A39-21BB-4036-B778-961C09C73C82}"/>
              </a:ext>
            </a:extLst>
          </p:cNvPr>
          <p:cNvSpPr>
            <a:spLocks noGrp="1"/>
          </p:cNvSpPr>
          <p:nvPr>
            <p:ph type="sldNum" sz="quarter" idx="12"/>
          </p:nvPr>
        </p:nvSpPr>
        <p:spPr/>
        <p:txBody>
          <a:bodyPr/>
          <a:lstStyle/>
          <a:p>
            <a:fld id="{D5EF53D7-7CA2-4C1D-82B1-473C54FE46A5}" type="slidenum">
              <a:rPr lang="en-US" smtClean="0"/>
              <a:t>‹Nº›</a:t>
            </a:fld>
            <a:endParaRPr lang="en-US"/>
          </a:p>
        </p:txBody>
      </p:sp>
    </p:spTree>
    <p:extLst>
      <p:ext uri="{BB962C8B-B14F-4D97-AF65-F5344CB8AC3E}">
        <p14:creationId xmlns:p14="http://schemas.microsoft.com/office/powerpoint/2010/main" val="2399437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31C2F7-C239-4DC3-B3D1-3F2E857D769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A8A3A1-ABC3-4D73-8B73-68347A2D74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8B129-64B8-42DE-A7F8-27764666850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14956-AB71-464D-87B5-2461AB9DE0AA}" type="datetimeFigureOut">
              <a:rPr lang="en-US" smtClean="0"/>
              <a:t>5/29/2024</a:t>
            </a:fld>
            <a:endParaRPr lang="en-US"/>
          </a:p>
        </p:txBody>
      </p:sp>
      <p:sp>
        <p:nvSpPr>
          <p:cNvPr id="5" name="Footer Placeholder 4">
            <a:extLst>
              <a:ext uri="{FF2B5EF4-FFF2-40B4-BE49-F238E27FC236}">
                <a16:creationId xmlns:a16="http://schemas.microsoft.com/office/drawing/2014/main" id="{C11D5B76-370C-4FDB-8ADD-3BC999D8484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B811D5-62CA-4A7D-9190-9A696B266E6D}"/>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F53D7-7CA2-4C1D-82B1-473C54FE46A5}" type="slidenum">
              <a:rPr lang="en-US" smtClean="0"/>
              <a:t>‹Nº›</a:t>
            </a:fld>
            <a:endParaRPr lang="en-US"/>
          </a:p>
        </p:txBody>
      </p:sp>
    </p:spTree>
    <p:extLst>
      <p:ext uri="{BB962C8B-B14F-4D97-AF65-F5344CB8AC3E}">
        <p14:creationId xmlns:p14="http://schemas.microsoft.com/office/powerpoint/2010/main" val="302595263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9" r:id="rId7"/>
    <p:sldLayoutId id="2147483714" r:id="rId8"/>
    <p:sldLayoutId id="2147483720" r:id="rId9"/>
    <p:sldLayoutId id="2147483715" r:id="rId10"/>
    <p:sldLayoutId id="2147483716" r:id="rId11"/>
    <p:sldLayoutId id="2147483717" r:id="rId12"/>
    <p:sldLayoutId id="214748371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6EDAE2-7F14-4857-855B-248F52307344}"/>
              </a:ext>
            </a:extLst>
          </p:cNvPr>
          <p:cNvSpPr/>
          <p:nvPr/>
        </p:nvSpPr>
        <p:spPr>
          <a:xfrm>
            <a:off x="1664810" y="5823607"/>
            <a:ext cx="1074198" cy="748277"/>
          </a:xfrm>
          <a:prstGeom prst="rect">
            <a:avLst/>
          </a:prstGeom>
          <a:solidFill>
            <a:srgbClr val="8180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EDC46C77-6F72-4387-8D89-8CCFF8550E7A}"/>
              </a:ext>
            </a:extLst>
          </p:cNvPr>
          <p:cNvSpPr>
            <a:spLocks noGrp="1"/>
          </p:cNvSpPr>
          <p:nvPr>
            <p:ph type="ctrTitle"/>
          </p:nvPr>
        </p:nvSpPr>
        <p:spPr>
          <a:xfrm>
            <a:off x="1524000" y="1919198"/>
            <a:ext cx="9144000" cy="2387600"/>
          </a:xfrm>
        </p:spPr>
        <p:txBody>
          <a:bodyPr>
            <a:normAutofit/>
          </a:bodyPr>
          <a:lstStyle/>
          <a:p>
            <a:r>
              <a:rPr lang="en-US" sz="4800" b="1" dirty="0" err="1"/>
              <a:t>Migración</a:t>
            </a:r>
            <a:r>
              <a:rPr lang="en-US" sz="4800" b="1" dirty="0"/>
              <a:t> SharePoint 2019</a:t>
            </a:r>
          </a:p>
        </p:txBody>
      </p:sp>
      <p:sp>
        <p:nvSpPr>
          <p:cNvPr id="3" name="Subtitle 2">
            <a:extLst>
              <a:ext uri="{FF2B5EF4-FFF2-40B4-BE49-F238E27FC236}">
                <a16:creationId xmlns:a16="http://schemas.microsoft.com/office/drawing/2014/main" id="{2212DB32-B4AC-47E5-BC03-FFFD70866E79}"/>
              </a:ext>
            </a:extLst>
          </p:cNvPr>
          <p:cNvSpPr>
            <a:spLocks noGrp="1"/>
          </p:cNvSpPr>
          <p:nvPr>
            <p:ph type="subTitle" idx="1"/>
          </p:nvPr>
        </p:nvSpPr>
        <p:spPr>
          <a:xfrm>
            <a:off x="1508419" y="3688582"/>
            <a:ext cx="9144000" cy="1655762"/>
          </a:xfrm>
        </p:spPr>
        <p:txBody>
          <a:bodyPr>
            <a:normAutofit fontScale="92500" lnSpcReduction="10000"/>
          </a:bodyPr>
          <a:lstStyle/>
          <a:p>
            <a:endParaRPr lang="es-MX" dirty="0"/>
          </a:p>
          <a:p>
            <a:endParaRPr lang="es-MX" dirty="0"/>
          </a:p>
          <a:p>
            <a:r>
              <a:rPr lang="es-MX" dirty="0"/>
              <a:t>Sesión de </a:t>
            </a:r>
            <a:r>
              <a:rPr lang="es-MX" dirty="0" err="1"/>
              <a:t>Kick</a:t>
            </a:r>
            <a:r>
              <a:rPr lang="es-MX" dirty="0"/>
              <a:t>-off</a:t>
            </a:r>
          </a:p>
          <a:p>
            <a:r>
              <a:rPr lang="es-MX" dirty="0"/>
              <a:t>31/05/2023</a:t>
            </a:r>
          </a:p>
        </p:txBody>
      </p:sp>
      <p:pic>
        <p:nvPicPr>
          <p:cNvPr id="2054" name="Picture 6" descr="Image result for microsoft gold certified partner png">
            <a:extLst>
              <a:ext uri="{FF2B5EF4-FFF2-40B4-BE49-F238E27FC236}">
                <a16:creationId xmlns:a16="http://schemas.microsoft.com/office/drawing/2014/main" id="{2CBCA963-079F-4B5E-B5F3-A25E2D995F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8452" y="5951942"/>
            <a:ext cx="1370129" cy="71485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8D76CEFB-C96C-44DA-8ECB-A752244E1CA7}"/>
              </a:ext>
            </a:extLst>
          </p:cNvPr>
          <p:cNvCxnSpPr>
            <a:cxnSpLocks/>
          </p:cNvCxnSpPr>
          <p:nvPr/>
        </p:nvCxnSpPr>
        <p:spPr>
          <a:xfrm>
            <a:off x="10674366" y="5863736"/>
            <a:ext cx="0" cy="767159"/>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with low confidence">
            <a:extLst>
              <a:ext uri="{FF2B5EF4-FFF2-40B4-BE49-F238E27FC236}">
                <a16:creationId xmlns:a16="http://schemas.microsoft.com/office/drawing/2014/main" id="{698B15A2-694E-4746-962E-918BD80AE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5807" y="5871060"/>
            <a:ext cx="3254474" cy="945294"/>
          </a:xfrm>
          <a:prstGeom prst="rect">
            <a:avLst/>
          </a:prstGeom>
        </p:spPr>
      </p:pic>
      <p:pic>
        <p:nvPicPr>
          <p:cNvPr id="5" name="x_x_Picture 2">
            <a:extLst>
              <a:ext uri="{FF2B5EF4-FFF2-40B4-BE49-F238E27FC236}">
                <a16:creationId xmlns:a16="http://schemas.microsoft.com/office/drawing/2014/main" id="{30C5DC04-6B86-CDB6-40EB-4E9FBE387E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1452"/>
          <a:stretch/>
        </p:blipFill>
        <p:spPr bwMode="auto">
          <a:xfrm>
            <a:off x="10821871" y="-56271"/>
            <a:ext cx="1370129" cy="120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668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90038-6E1F-473A-B295-52156ADE4137}"/>
              </a:ext>
            </a:extLst>
          </p:cNvPr>
          <p:cNvSpPr>
            <a:spLocks noGrp="1"/>
          </p:cNvSpPr>
          <p:nvPr>
            <p:ph type="title"/>
          </p:nvPr>
        </p:nvSpPr>
        <p:spPr/>
        <p:txBody>
          <a:bodyPr/>
          <a:lstStyle/>
          <a:p>
            <a:r>
              <a:rPr lang="es-MX"/>
              <a:t>Alcance</a:t>
            </a:r>
          </a:p>
        </p:txBody>
      </p:sp>
      <p:sp>
        <p:nvSpPr>
          <p:cNvPr id="6" name="Content Placeholder 2">
            <a:extLst>
              <a:ext uri="{FF2B5EF4-FFF2-40B4-BE49-F238E27FC236}">
                <a16:creationId xmlns:a16="http://schemas.microsoft.com/office/drawing/2014/main" id="{9F8335BD-3880-7FDD-CDD9-D5BCC62DBF33}"/>
              </a:ext>
            </a:extLst>
          </p:cNvPr>
          <p:cNvSpPr>
            <a:spLocks noGrp="1"/>
          </p:cNvSpPr>
          <p:nvPr>
            <p:ph idx="1"/>
          </p:nvPr>
        </p:nvSpPr>
        <p:spPr>
          <a:xfrm>
            <a:off x="313037" y="1408375"/>
            <a:ext cx="11772946" cy="4351338"/>
          </a:xfrm>
        </p:spPr>
        <p:txBody>
          <a:bodyPr>
            <a:noAutofit/>
          </a:bodyPr>
          <a:lstStyle/>
          <a:p>
            <a:pPr lvl="1">
              <a:lnSpc>
                <a:spcPct val="150000"/>
              </a:lnSpc>
              <a:buFont typeface="Wingdings" panose="05000000000000000000" pitchFamily="2" charset="2"/>
              <a:buChar char="§"/>
            </a:pPr>
            <a:r>
              <a:rPr lang="es-MX" sz="1600" dirty="0"/>
              <a:t>Instalación aplicación</a:t>
            </a:r>
          </a:p>
          <a:p>
            <a:pPr lvl="2">
              <a:lnSpc>
                <a:spcPct val="150000"/>
              </a:lnSpc>
              <a:buFont typeface="Courier New" panose="02070309020205020404" pitchFamily="49" charset="0"/>
              <a:buChar char="o"/>
            </a:pPr>
            <a:r>
              <a:rPr lang="es-MX" sz="1600" dirty="0"/>
              <a:t>Creación y configuración </a:t>
            </a:r>
            <a:r>
              <a:rPr lang="es-MX" sz="1600" dirty="0" err="1"/>
              <a:t>webapp</a:t>
            </a:r>
            <a:r>
              <a:rPr lang="es-MX" sz="1600" dirty="0"/>
              <a:t> </a:t>
            </a:r>
          </a:p>
          <a:p>
            <a:pPr lvl="2">
              <a:lnSpc>
                <a:spcPct val="150000"/>
              </a:lnSpc>
              <a:buFont typeface="Courier New" panose="02070309020205020404" pitchFamily="49" charset="0"/>
              <a:buChar char="o"/>
            </a:pPr>
            <a:r>
              <a:rPr lang="es-MX" sz="1600" dirty="0"/>
              <a:t>Montar </a:t>
            </a:r>
            <a:r>
              <a:rPr lang="es-MX" sz="1600" dirty="0" err="1"/>
              <a:t>BDs</a:t>
            </a:r>
            <a:r>
              <a:rPr lang="es-MX" sz="1600" dirty="0"/>
              <a:t> de contenido </a:t>
            </a:r>
          </a:p>
          <a:p>
            <a:pPr lvl="2">
              <a:lnSpc>
                <a:spcPct val="150000"/>
              </a:lnSpc>
              <a:buFont typeface="Courier New" panose="02070309020205020404" pitchFamily="49" charset="0"/>
              <a:buChar char="o"/>
            </a:pPr>
            <a:r>
              <a:rPr lang="es-MX" sz="1600" dirty="0"/>
              <a:t>Instalación de </a:t>
            </a:r>
            <a:r>
              <a:rPr lang="es-MX" sz="1600" dirty="0" err="1"/>
              <a:t>WSP’s</a:t>
            </a:r>
            <a:r>
              <a:rPr lang="es-MX" sz="1600" dirty="0"/>
              <a:t> </a:t>
            </a:r>
          </a:p>
          <a:p>
            <a:pPr lvl="2">
              <a:lnSpc>
                <a:spcPct val="150000"/>
              </a:lnSpc>
              <a:buFont typeface="Courier New" panose="02070309020205020404" pitchFamily="49" charset="0"/>
              <a:buChar char="o"/>
            </a:pPr>
            <a:r>
              <a:rPr lang="es-MX" sz="1600" dirty="0"/>
              <a:t>Configuraciones IIS </a:t>
            </a:r>
          </a:p>
          <a:p>
            <a:pPr lvl="2">
              <a:lnSpc>
                <a:spcPct val="150000"/>
              </a:lnSpc>
              <a:buFont typeface="Courier New" panose="02070309020205020404" pitchFamily="49" charset="0"/>
              <a:buChar char="o"/>
            </a:pPr>
            <a:r>
              <a:rPr lang="es-MX" sz="1600" dirty="0"/>
              <a:t>Instalación Paquetes </a:t>
            </a:r>
            <a:r>
              <a:rPr lang="es-MX" sz="1600" dirty="0" err="1"/>
              <a:t>Integration</a:t>
            </a:r>
            <a:r>
              <a:rPr lang="es-MX" sz="1600" dirty="0"/>
              <a:t> </a:t>
            </a:r>
            <a:r>
              <a:rPr lang="es-MX" sz="1600" dirty="0" err="1"/>
              <a:t>Services</a:t>
            </a:r>
            <a:r>
              <a:rPr lang="es-MX" sz="1600" dirty="0"/>
              <a:t>** </a:t>
            </a:r>
          </a:p>
          <a:p>
            <a:pPr lvl="2">
              <a:lnSpc>
                <a:spcPct val="150000"/>
              </a:lnSpc>
              <a:buFont typeface="Courier New" panose="02070309020205020404" pitchFamily="49" charset="0"/>
              <a:buChar char="o"/>
            </a:pPr>
            <a:r>
              <a:rPr lang="es-MX" sz="1600" dirty="0"/>
              <a:t>Instalación/Configuración </a:t>
            </a:r>
            <a:r>
              <a:rPr lang="es-MX" sz="1600" dirty="0" err="1"/>
              <a:t>Reporting</a:t>
            </a:r>
            <a:r>
              <a:rPr lang="es-MX" sz="1600" dirty="0"/>
              <a:t> </a:t>
            </a:r>
            <a:r>
              <a:rPr lang="es-MX" sz="1600" dirty="0" err="1"/>
              <a:t>Services</a:t>
            </a:r>
            <a:r>
              <a:rPr lang="es-MX" sz="1600" dirty="0"/>
              <a:t> </a:t>
            </a:r>
          </a:p>
          <a:p>
            <a:pPr lvl="2">
              <a:lnSpc>
                <a:spcPct val="150000"/>
              </a:lnSpc>
              <a:buFont typeface="Courier New" panose="02070309020205020404" pitchFamily="49" charset="0"/>
              <a:buChar char="o"/>
            </a:pPr>
            <a:r>
              <a:rPr lang="es-MX" sz="1600" dirty="0"/>
              <a:t>Configuraciones extra (</a:t>
            </a:r>
            <a:r>
              <a:rPr lang="es-MX" sz="1600" dirty="0" err="1"/>
              <a:t>Connection</a:t>
            </a:r>
            <a:r>
              <a:rPr lang="es-MX" sz="1600" dirty="0"/>
              <a:t> </a:t>
            </a:r>
            <a:r>
              <a:rPr lang="es-MX" sz="1600" dirty="0" err="1"/>
              <a:t>String</a:t>
            </a:r>
            <a:r>
              <a:rPr lang="es-MX" sz="1600" dirty="0"/>
              <a:t> Externo, </a:t>
            </a:r>
            <a:r>
              <a:rPr lang="es-MX" sz="1600" dirty="0" err="1"/>
              <a:t>configuracion</a:t>
            </a:r>
            <a:r>
              <a:rPr lang="es-MX" sz="1600" dirty="0"/>
              <a:t> NAS) </a:t>
            </a:r>
          </a:p>
          <a:p>
            <a:pPr marL="914400" lvl="2" indent="0">
              <a:lnSpc>
                <a:spcPct val="150000"/>
              </a:lnSpc>
              <a:buNone/>
            </a:pPr>
            <a:endParaRPr lang="es-MX" sz="1600" dirty="0"/>
          </a:p>
        </p:txBody>
      </p:sp>
    </p:spTree>
    <p:extLst>
      <p:ext uri="{BB962C8B-B14F-4D97-AF65-F5344CB8AC3E}">
        <p14:creationId xmlns:p14="http://schemas.microsoft.com/office/powerpoint/2010/main" val="183069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90038-6E1F-473A-B295-52156ADE4137}"/>
              </a:ext>
            </a:extLst>
          </p:cNvPr>
          <p:cNvSpPr>
            <a:spLocks noGrp="1"/>
          </p:cNvSpPr>
          <p:nvPr>
            <p:ph type="title"/>
          </p:nvPr>
        </p:nvSpPr>
        <p:spPr/>
        <p:txBody>
          <a:bodyPr/>
          <a:lstStyle/>
          <a:p>
            <a:r>
              <a:rPr lang="es-MX"/>
              <a:t>Alcance</a:t>
            </a:r>
          </a:p>
        </p:txBody>
      </p:sp>
      <p:sp>
        <p:nvSpPr>
          <p:cNvPr id="6" name="Content Placeholder 2">
            <a:extLst>
              <a:ext uri="{FF2B5EF4-FFF2-40B4-BE49-F238E27FC236}">
                <a16:creationId xmlns:a16="http://schemas.microsoft.com/office/drawing/2014/main" id="{9F8335BD-3880-7FDD-CDD9-D5BCC62DBF33}"/>
              </a:ext>
            </a:extLst>
          </p:cNvPr>
          <p:cNvSpPr>
            <a:spLocks noGrp="1"/>
          </p:cNvSpPr>
          <p:nvPr>
            <p:ph idx="1"/>
          </p:nvPr>
        </p:nvSpPr>
        <p:spPr>
          <a:xfrm>
            <a:off x="313037" y="1309899"/>
            <a:ext cx="11772946" cy="4351338"/>
          </a:xfrm>
        </p:spPr>
        <p:txBody>
          <a:bodyPr>
            <a:noAutofit/>
          </a:bodyPr>
          <a:lstStyle/>
          <a:p>
            <a:pPr lvl="1">
              <a:lnSpc>
                <a:spcPct val="150000"/>
              </a:lnSpc>
              <a:buFont typeface="Wingdings" panose="05000000000000000000" pitchFamily="2" charset="2"/>
              <a:buChar char="§"/>
            </a:pPr>
            <a:r>
              <a:rPr lang="es-MX" sz="1600" dirty="0"/>
              <a:t>Actualización aplicación </a:t>
            </a:r>
          </a:p>
          <a:p>
            <a:pPr lvl="2">
              <a:lnSpc>
                <a:spcPct val="150000"/>
              </a:lnSpc>
              <a:buFont typeface="Courier New" panose="02070309020205020404" pitchFamily="49" charset="0"/>
              <a:buChar char="o"/>
            </a:pPr>
            <a:r>
              <a:rPr lang="es-MX" sz="1600" dirty="0"/>
              <a:t>Migración Master/</a:t>
            </a:r>
            <a:r>
              <a:rPr lang="es-MX" sz="1600" dirty="0" err="1"/>
              <a:t>Layouts</a:t>
            </a:r>
            <a:r>
              <a:rPr lang="es-MX" sz="1600" dirty="0"/>
              <a:t> </a:t>
            </a:r>
          </a:p>
          <a:p>
            <a:pPr lvl="2">
              <a:lnSpc>
                <a:spcPct val="150000"/>
              </a:lnSpc>
              <a:buFont typeface="Courier New" panose="02070309020205020404" pitchFamily="49" charset="0"/>
              <a:buChar char="o"/>
            </a:pPr>
            <a:r>
              <a:rPr lang="es-MX" sz="1600" dirty="0"/>
              <a:t>Actualización Paquetes SSIS </a:t>
            </a:r>
          </a:p>
          <a:p>
            <a:pPr lvl="2">
              <a:lnSpc>
                <a:spcPct val="150000"/>
              </a:lnSpc>
              <a:buFont typeface="Courier New" panose="02070309020205020404" pitchFamily="49" charset="0"/>
              <a:buChar char="o"/>
            </a:pPr>
            <a:r>
              <a:rPr lang="es-MX" sz="1600" dirty="0"/>
              <a:t>Actualización Reportes </a:t>
            </a:r>
          </a:p>
          <a:p>
            <a:pPr lvl="2">
              <a:lnSpc>
                <a:spcPct val="150000"/>
              </a:lnSpc>
              <a:buFont typeface="Courier New" panose="02070309020205020404" pitchFamily="49" charset="0"/>
              <a:buChar char="o"/>
            </a:pPr>
            <a:r>
              <a:rPr lang="es-MX" sz="1600" dirty="0"/>
              <a:t>Migración BD a SharePoint Server 2016 </a:t>
            </a:r>
          </a:p>
          <a:p>
            <a:pPr lvl="2">
              <a:lnSpc>
                <a:spcPct val="150000"/>
              </a:lnSpc>
              <a:buFont typeface="Courier New" panose="02070309020205020404" pitchFamily="49" charset="0"/>
              <a:buChar char="o"/>
            </a:pPr>
            <a:r>
              <a:rPr lang="es-MX" sz="1600" dirty="0"/>
              <a:t>Migración BD a SharePoint Server </a:t>
            </a:r>
            <a:r>
              <a:rPr lang="es-MX" sz="1600" dirty="0" err="1"/>
              <a:t>Subscription</a:t>
            </a:r>
            <a:r>
              <a:rPr lang="es-MX" sz="1600" dirty="0"/>
              <a:t> </a:t>
            </a:r>
            <a:r>
              <a:rPr lang="es-MX" sz="1600" dirty="0" err="1"/>
              <a:t>Edition</a:t>
            </a:r>
            <a:endParaRPr lang="es-MX" sz="1600" dirty="0"/>
          </a:p>
        </p:txBody>
      </p:sp>
    </p:spTree>
    <p:extLst>
      <p:ext uri="{BB962C8B-B14F-4D97-AF65-F5344CB8AC3E}">
        <p14:creationId xmlns:p14="http://schemas.microsoft.com/office/powerpoint/2010/main" val="2350391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90038-6E1F-473A-B295-52156ADE4137}"/>
              </a:ext>
            </a:extLst>
          </p:cNvPr>
          <p:cNvSpPr>
            <a:spLocks noGrp="1"/>
          </p:cNvSpPr>
          <p:nvPr>
            <p:ph type="title"/>
          </p:nvPr>
        </p:nvSpPr>
        <p:spPr/>
        <p:txBody>
          <a:bodyPr/>
          <a:lstStyle/>
          <a:p>
            <a:r>
              <a:rPr lang="es-MX"/>
              <a:t>Alcance</a:t>
            </a:r>
          </a:p>
        </p:txBody>
      </p:sp>
      <p:sp>
        <p:nvSpPr>
          <p:cNvPr id="6" name="Content Placeholder 2">
            <a:extLst>
              <a:ext uri="{FF2B5EF4-FFF2-40B4-BE49-F238E27FC236}">
                <a16:creationId xmlns:a16="http://schemas.microsoft.com/office/drawing/2014/main" id="{9F8335BD-3880-7FDD-CDD9-D5BCC62DBF33}"/>
              </a:ext>
            </a:extLst>
          </p:cNvPr>
          <p:cNvSpPr>
            <a:spLocks noGrp="1"/>
          </p:cNvSpPr>
          <p:nvPr>
            <p:ph idx="1"/>
          </p:nvPr>
        </p:nvSpPr>
        <p:spPr>
          <a:xfrm>
            <a:off x="313037" y="1239559"/>
            <a:ext cx="11772946" cy="4351338"/>
          </a:xfrm>
        </p:spPr>
        <p:txBody>
          <a:bodyPr>
            <a:noAutofit/>
          </a:bodyPr>
          <a:lstStyle/>
          <a:p>
            <a:pPr marL="457200" indent="-457200">
              <a:lnSpc>
                <a:spcPct val="150000"/>
              </a:lnSpc>
              <a:buFont typeface="+mj-lt"/>
              <a:buAutoNum type="arabicPeriod" startAt="3"/>
            </a:pPr>
            <a:r>
              <a:rPr lang="en-US" sz="1600" b="1" dirty="0"/>
              <a:t>QA Ticketing tool y </a:t>
            </a:r>
            <a:r>
              <a:rPr lang="en-US" sz="1600" b="1" dirty="0" err="1"/>
              <a:t>Prometeo</a:t>
            </a:r>
            <a:r>
              <a:rPr lang="en-US" sz="1600" b="1" dirty="0"/>
              <a:t>: </a:t>
            </a:r>
          </a:p>
          <a:p>
            <a:pPr lvl="1">
              <a:lnSpc>
                <a:spcPct val="150000"/>
              </a:lnSpc>
              <a:buFont typeface="Wingdings" panose="05000000000000000000" pitchFamily="2" charset="2"/>
              <a:buChar char="§"/>
            </a:pPr>
            <a:r>
              <a:rPr lang="es-MX" sz="1400" dirty="0"/>
              <a:t>Server </a:t>
            </a:r>
          </a:p>
          <a:p>
            <a:pPr lvl="2">
              <a:lnSpc>
                <a:spcPct val="150000"/>
              </a:lnSpc>
              <a:buFont typeface="Courier New" panose="02070309020205020404" pitchFamily="49" charset="0"/>
              <a:buChar char="o"/>
            </a:pPr>
            <a:r>
              <a:rPr lang="es-MX" sz="1400" dirty="0"/>
              <a:t>Configuración SQL Server </a:t>
            </a:r>
          </a:p>
          <a:p>
            <a:pPr lvl="2">
              <a:lnSpc>
                <a:spcPct val="150000"/>
              </a:lnSpc>
              <a:buFont typeface="Courier New" panose="02070309020205020404" pitchFamily="49" charset="0"/>
              <a:buChar char="o"/>
            </a:pPr>
            <a:r>
              <a:rPr lang="es-MX" sz="1400" dirty="0"/>
              <a:t>Instalación / configuración de Servidor SharePoint</a:t>
            </a:r>
          </a:p>
          <a:p>
            <a:pPr lvl="1">
              <a:lnSpc>
                <a:spcPct val="150000"/>
              </a:lnSpc>
              <a:buFont typeface="Wingdings" panose="05000000000000000000" pitchFamily="2" charset="2"/>
              <a:buChar char="§"/>
            </a:pPr>
            <a:r>
              <a:rPr lang="es-MX" sz="1400" dirty="0"/>
              <a:t>Instalación aplicación</a:t>
            </a:r>
          </a:p>
          <a:p>
            <a:pPr lvl="2">
              <a:lnSpc>
                <a:spcPct val="150000"/>
              </a:lnSpc>
              <a:buFont typeface="Courier New" panose="02070309020205020404" pitchFamily="49" charset="0"/>
              <a:buChar char="o"/>
            </a:pPr>
            <a:r>
              <a:rPr lang="es-MX" sz="1400" dirty="0"/>
              <a:t>Creación y configuración </a:t>
            </a:r>
            <a:r>
              <a:rPr lang="es-MX" sz="1400" dirty="0" err="1"/>
              <a:t>webapp</a:t>
            </a:r>
            <a:r>
              <a:rPr lang="es-MX" sz="1400" dirty="0"/>
              <a:t> </a:t>
            </a:r>
          </a:p>
          <a:p>
            <a:pPr lvl="2">
              <a:lnSpc>
                <a:spcPct val="150000"/>
              </a:lnSpc>
              <a:buFont typeface="Courier New" panose="02070309020205020404" pitchFamily="49" charset="0"/>
              <a:buChar char="o"/>
            </a:pPr>
            <a:r>
              <a:rPr lang="es-MX" sz="1400" dirty="0"/>
              <a:t>Montar </a:t>
            </a:r>
            <a:r>
              <a:rPr lang="es-MX" sz="1400" dirty="0" err="1"/>
              <a:t>BDs</a:t>
            </a:r>
            <a:r>
              <a:rPr lang="es-MX" sz="1400" dirty="0"/>
              <a:t> de contenido </a:t>
            </a:r>
          </a:p>
          <a:p>
            <a:pPr lvl="2">
              <a:lnSpc>
                <a:spcPct val="150000"/>
              </a:lnSpc>
              <a:buFont typeface="Courier New" panose="02070309020205020404" pitchFamily="49" charset="0"/>
              <a:buChar char="o"/>
            </a:pPr>
            <a:r>
              <a:rPr lang="es-MX" sz="1400" dirty="0"/>
              <a:t>Instalación de </a:t>
            </a:r>
            <a:r>
              <a:rPr lang="es-MX" sz="1400" dirty="0" err="1"/>
              <a:t>wsps</a:t>
            </a:r>
            <a:r>
              <a:rPr lang="es-MX" sz="1400" dirty="0"/>
              <a:t> </a:t>
            </a:r>
          </a:p>
          <a:p>
            <a:pPr lvl="2">
              <a:lnSpc>
                <a:spcPct val="150000"/>
              </a:lnSpc>
              <a:buFont typeface="Courier New" panose="02070309020205020404" pitchFamily="49" charset="0"/>
              <a:buChar char="o"/>
            </a:pPr>
            <a:r>
              <a:rPr lang="es-MX" sz="1400" dirty="0"/>
              <a:t>Instalación de </a:t>
            </a:r>
            <a:r>
              <a:rPr lang="es-MX" sz="1400" dirty="0" err="1"/>
              <a:t>jobs</a:t>
            </a:r>
            <a:r>
              <a:rPr lang="es-MX" sz="1400" dirty="0"/>
              <a:t> o Configuraciones IIS</a:t>
            </a:r>
          </a:p>
          <a:p>
            <a:pPr lvl="2">
              <a:lnSpc>
                <a:spcPct val="150000"/>
              </a:lnSpc>
              <a:buFont typeface="Courier New" panose="02070309020205020404" pitchFamily="49" charset="0"/>
              <a:buChar char="o"/>
            </a:pPr>
            <a:r>
              <a:rPr lang="es-MX" sz="1400" dirty="0"/>
              <a:t>Instalación Paquetes </a:t>
            </a:r>
            <a:r>
              <a:rPr lang="es-MX" sz="1400" dirty="0" err="1"/>
              <a:t>Integration</a:t>
            </a:r>
            <a:r>
              <a:rPr lang="es-MX" sz="1400" dirty="0"/>
              <a:t> </a:t>
            </a:r>
            <a:r>
              <a:rPr lang="es-MX" sz="1400" dirty="0" err="1"/>
              <a:t>Services</a:t>
            </a:r>
            <a:r>
              <a:rPr lang="es-MX" sz="1400" dirty="0"/>
              <a:t> </a:t>
            </a:r>
          </a:p>
          <a:p>
            <a:pPr lvl="2">
              <a:lnSpc>
                <a:spcPct val="150000"/>
              </a:lnSpc>
              <a:buFont typeface="Courier New" panose="02070309020205020404" pitchFamily="49" charset="0"/>
              <a:buChar char="o"/>
            </a:pPr>
            <a:r>
              <a:rPr lang="es-MX" sz="1400" dirty="0"/>
              <a:t>Instalación/Configuración </a:t>
            </a:r>
            <a:r>
              <a:rPr lang="es-MX" sz="1400" dirty="0" err="1"/>
              <a:t>Reporting</a:t>
            </a:r>
            <a:r>
              <a:rPr lang="es-MX" sz="1400" dirty="0"/>
              <a:t> </a:t>
            </a:r>
            <a:r>
              <a:rPr lang="es-MX" sz="1400" dirty="0" err="1"/>
              <a:t>Services</a:t>
            </a:r>
            <a:r>
              <a:rPr lang="es-MX" sz="1400" dirty="0"/>
              <a:t> </a:t>
            </a:r>
          </a:p>
          <a:p>
            <a:pPr lvl="2">
              <a:lnSpc>
                <a:spcPct val="150000"/>
              </a:lnSpc>
              <a:buFont typeface="Courier New" panose="02070309020205020404" pitchFamily="49" charset="0"/>
              <a:buChar char="o"/>
            </a:pPr>
            <a:r>
              <a:rPr lang="es-MX" sz="1400" dirty="0"/>
              <a:t>Configuraciones extra (</a:t>
            </a:r>
            <a:r>
              <a:rPr lang="es-MX" sz="1400" dirty="0" err="1"/>
              <a:t>Connection</a:t>
            </a:r>
            <a:r>
              <a:rPr lang="es-MX" sz="1400" dirty="0"/>
              <a:t> </a:t>
            </a:r>
            <a:r>
              <a:rPr lang="es-MX" sz="1400" dirty="0" err="1"/>
              <a:t>String</a:t>
            </a:r>
            <a:r>
              <a:rPr lang="es-MX" sz="1400" dirty="0"/>
              <a:t> Externo, configuración NAS)</a:t>
            </a:r>
          </a:p>
        </p:txBody>
      </p:sp>
    </p:spTree>
    <p:extLst>
      <p:ext uri="{BB962C8B-B14F-4D97-AF65-F5344CB8AC3E}">
        <p14:creationId xmlns:p14="http://schemas.microsoft.com/office/powerpoint/2010/main" val="1973210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90038-6E1F-473A-B295-52156ADE4137}"/>
              </a:ext>
            </a:extLst>
          </p:cNvPr>
          <p:cNvSpPr>
            <a:spLocks noGrp="1"/>
          </p:cNvSpPr>
          <p:nvPr>
            <p:ph type="title"/>
          </p:nvPr>
        </p:nvSpPr>
        <p:spPr/>
        <p:txBody>
          <a:bodyPr/>
          <a:lstStyle/>
          <a:p>
            <a:r>
              <a:rPr lang="es-MX"/>
              <a:t>Alcance</a:t>
            </a:r>
          </a:p>
        </p:txBody>
      </p:sp>
      <p:sp>
        <p:nvSpPr>
          <p:cNvPr id="6" name="Content Placeholder 2">
            <a:extLst>
              <a:ext uri="{FF2B5EF4-FFF2-40B4-BE49-F238E27FC236}">
                <a16:creationId xmlns:a16="http://schemas.microsoft.com/office/drawing/2014/main" id="{9F8335BD-3880-7FDD-CDD9-D5BCC62DBF33}"/>
              </a:ext>
            </a:extLst>
          </p:cNvPr>
          <p:cNvSpPr>
            <a:spLocks noGrp="1"/>
          </p:cNvSpPr>
          <p:nvPr>
            <p:ph idx="1"/>
          </p:nvPr>
        </p:nvSpPr>
        <p:spPr>
          <a:xfrm>
            <a:off x="313037" y="1281763"/>
            <a:ext cx="11772946" cy="4351338"/>
          </a:xfrm>
        </p:spPr>
        <p:txBody>
          <a:bodyPr>
            <a:noAutofit/>
          </a:bodyPr>
          <a:lstStyle/>
          <a:p>
            <a:pPr lvl="1">
              <a:lnSpc>
                <a:spcPct val="150000"/>
              </a:lnSpc>
              <a:buFont typeface="Wingdings" panose="05000000000000000000" pitchFamily="2" charset="2"/>
              <a:buChar char="§"/>
            </a:pPr>
            <a:r>
              <a:rPr lang="es-MX" sz="1600" dirty="0"/>
              <a:t>Actualización aplicación</a:t>
            </a:r>
          </a:p>
          <a:p>
            <a:pPr lvl="2">
              <a:lnSpc>
                <a:spcPct val="150000"/>
              </a:lnSpc>
              <a:buFont typeface="Courier New" panose="02070309020205020404" pitchFamily="49" charset="0"/>
              <a:buChar char="o"/>
            </a:pPr>
            <a:r>
              <a:rPr lang="es-MX" sz="1600" dirty="0"/>
              <a:t>Actualización código a 2019 </a:t>
            </a:r>
          </a:p>
          <a:p>
            <a:pPr lvl="2">
              <a:lnSpc>
                <a:spcPct val="150000"/>
              </a:lnSpc>
              <a:buFont typeface="Courier New" panose="02070309020205020404" pitchFamily="49" charset="0"/>
              <a:buChar char="o"/>
            </a:pPr>
            <a:r>
              <a:rPr lang="es-MX" sz="1600" dirty="0"/>
              <a:t>Generación scripts liberación de </a:t>
            </a:r>
            <a:r>
              <a:rPr lang="es-MX" sz="1600" dirty="0" err="1"/>
              <a:t>jobs</a:t>
            </a:r>
            <a:r>
              <a:rPr lang="es-MX" sz="1600" dirty="0"/>
              <a:t> </a:t>
            </a:r>
          </a:p>
          <a:p>
            <a:pPr lvl="2">
              <a:lnSpc>
                <a:spcPct val="150000"/>
              </a:lnSpc>
              <a:buFont typeface="Courier New" panose="02070309020205020404" pitchFamily="49" charset="0"/>
              <a:buChar char="o"/>
            </a:pPr>
            <a:r>
              <a:rPr lang="es-MX" sz="1600" dirty="0"/>
              <a:t>Configuración </a:t>
            </a:r>
            <a:r>
              <a:rPr lang="es-MX" sz="1600" dirty="0" err="1"/>
              <a:t>Nintex</a:t>
            </a:r>
            <a:r>
              <a:rPr lang="es-MX" sz="1600" dirty="0"/>
              <a:t>/dependencias externas </a:t>
            </a:r>
          </a:p>
          <a:p>
            <a:pPr lvl="2">
              <a:lnSpc>
                <a:spcPct val="150000"/>
              </a:lnSpc>
              <a:buFont typeface="Courier New" panose="02070309020205020404" pitchFamily="49" charset="0"/>
              <a:buChar char="o"/>
            </a:pPr>
            <a:r>
              <a:rPr lang="es-MX" sz="1600" dirty="0"/>
              <a:t>Migración Master/</a:t>
            </a:r>
            <a:r>
              <a:rPr lang="es-MX" sz="1600" dirty="0" err="1"/>
              <a:t>Layouts</a:t>
            </a:r>
            <a:r>
              <a:rPr lang="es-MX" sz="1600" dirty="0"/>
              <a:t> </a:t>
            </a:r>
          </a:p>
          <a:p>
            <a:pPr lvl="2">
              <a:lnSpc>
                <a:spcPct val="150000"/>
              </a:lnSpc>
              <a:buFont typeface="Courier New" panose="02070309020205020404" pitchFamily="49" charset="0"/>
              <a:buChar char="o"/>
            </a:pPr>
            <a:r>
              <a:rPr lang="es-MX" sz="1600" dirty="0"/>
              <a:t>Actualización Paquetes SSIS </a:t>
            </a:r>
          </a:p>
          <a:p>
            <a:pPr lvl="2">
              <a:lnSpc>
                <a:spcPct val="150000"/>
              </a:lnSpc>
              <a:buFont typeface="Courier New" panose="02070309020205020404" pitchFamily="49" charset="0"/>
              <a:buChar char="o"/>
            </a:pPr>
            <a:r>
              <a:rPr lang="es-MX" sz="1600" dirty="0"/>
              <a:t>Actualización Reportes </a:t>
            </a:r>
          </a:p>
          <a:p>
            <a:pPr lvl="2">
              <a:lnSpc>
                <a:spcPct val="150000"/>
              </a:lnSpc>
              <a:buFont typeface="Courier New" panose="02070309020205020404" pitchFamily="49" charset="0"/>
              <a:buChar char="o"/>
            </a:pPr>
            <a:r>
              <a:rPr lang="es-MX" sz="1600" dirty="0"/>
              <a:t>Migración BD a SharePoint Server 2016 </a:t>
            </a:r>
          </a:p>
          <a:p>
            <a:pPr lvl="2">
              <a:lnSpc>
                <a:spcPct val="150000"/>
              </a:lnSpc>
              <a:buFont typeface="Courier New" panose="02070309020205020404" pitchFamily="49" charset="0"/>
              <a:buChar char="o"/>
            </a:pPr>
            <a:r>
              <a:rPr lang="es-MX" sz="1600" dirty="0"/>
              <a:t>Migración BD a SharePoint Server </a:t>
            </a:r>
            <a:r>
              <a:rPr lang="es-MX" sz="1600" dirty="0" err="1"/>
              <a:t>Subscription</a:t>
            </a:r>
            <a:r>
              <a:rPr lang="es-MX" sz="1600" dirty="0"/>
              <a:t> </a:t>
            </a:r>
            <a:r>
              <a:rPr lang="es-MX" sz="1600" dirty="0" err="1"/>
              <a:t>Edition</a:t>
            </a:r>
            <a:endParaRPr lang="es-MX" sz="1600" dirty="0"/>
          </a:p>
        </p:txBody>
      </p:sp>
    </p:spTree>
    <p:extLst>
      <p:ext uri="{BB962C8B-B14F-4D97-AF65-F5344CB8AC3E}">
        <p14:creationId xmlns:p14="http://schemas.microsoft.com/office/powerpoint/2010/main" val="2670516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90038-6E1F-473A-B295-52156ADE4137}"/>
              </a:ext>
            </a:extLst>
          </p:cNvPr>
          <p:cNvSpPr>
            <a:spLocks noGrp="1"/>
          </p:cNvSpPr>
          <p:nvPr>
            <p:ph type="title"/>
          </p:nvPr>
        </p:nvSpPr>
        <p:spPr/>
        <p:txBody>
          <a:bodyPr/>
          <a:lstStyle/>
          <a:p>
            <a:r>
              <a:rPr lang="es-MX"/>
              <a:t>Alcance</a:t>
            </a:r>
          </a:p>
        </p:txBody>
      </p:sp>
      <p:sp>
        <p:nvSpPr>
          <p:cNvPr id="6" name="Content Placeholder 2">
            <a:extLst>
              <a:ext uri="{FF2B5EF4-FFF2-40B4-BE49-F238E27FC236}">
                <a16:creationId xmlns:a16="http://schemas.microsoft.com/office/drawing/2014/main" id="{9F8335BD-3880-7FDD-CDD9-D5BCC62DBF33}"/>
              </a:ext>
            </a:extLst>
          </p:cNvPr>
          <p:cNvSpPr>
            <a:spLocks noGrp="1"/>
          </p:cNvSpPr>
          <p:nvPr>
            <p:ph idx="1"/>
          </p:nvPr>
        </p:nvSpPr>
        <p:spPr>
          <a:xfrm>
            <a:off x="313037" y="1408375"/>
            <a:ext cx="11772946" cy="4351338"/>
          </a:xfrm>
        </p:spPr>
        <p:txBody>
          <a:bodyPr>
            <a:noAutofit/>
          </a:bodyPr>
          <a:lstStyle/>
          <a:p>
            <a:pPr marL="342900" indent="-342900">
              <a:lnSpc>
                <a:spcPct val="150000"/>
              </a:lnSpc>
              <a:buFont typeface="+mj-lt"/>
              <a:buAutoNum type="arabicPeriod" startAt="4"/>
            </a:pPr>
            <a:r>
              <a:rPr lang="es-MX" sz="1600" b="1" dirty="0"/>
              <a:t>PRD MAE</a:t>
            </a:r>
          </a:p>
          <a:p>
            <a:pPr lvl="1">
              <a:lnSpc>
                <a:spcPct val="150000"/>
              </a:lnSpc>
              <a:buFont typeface="Wingdings" panose="05000000000000000000" pitchFamily="2" charset="2"/>
              <a:buChar char="§"/>
            </a:pPr>
            <a:r>
              <a:rPr lang="es-MX" sz="1600" dirty="0"/>
              <a:t>Server </a:t>
            </a:r>
          </a:p>
          <a:p>
            <a:pPr lvl="2">
              <a:lnSpc>
                <a:spcPct val="150000"/>
              </a:lnSpc>
              <a:buFont typeface="Courier New" panose="02070309020205020404" pitchFamily="49" charset="0"/>
              <a:buChar char="o"/>
            </a:pPr>
            <a:r>
              <a:rPr lang="es-MX" sz="1400" dirty="0"/>
              <a:t>Configuración SQL Server</a:t>
            </a:r>
          </a:p>
          <a:p>
            <a:pPr lvl="2">
              <a:lnSpc>
                <a:spcPct val="150000"/>
              </a:lnSpc>
              <a:buFont typeface="Courier New" panose="02070309020205020404" pitchFamily="49" charset="0"/>
              <a:buChar char="o"/>
            </a:pPr>
            <a:r>
              <a:rPr lang="es-MX" sz="1400" dirty="0"/>
              <a:t>Instalación / configuración de Servidor SharePoint</a:t>
            </a:r>
          </a:p>
          <a:p>
            <a:pPr lvl="1">
              <a:lnSpc>
                <a:spcPct val="150000"/>
              </a:lnSpc>
              <a:buFont typeface="Wingdings" panose="05000000000000000000" pitchFamily="2" charset="2"/>
              <a:buChar char="§"/>
            </a:pPr>
            <a:r>
              <a:rPr lang="es-MX" sz="1800" dirty="0"/>
              <a:t>Instalación Aplicación </a:t>
            </a:r>
          </a:p>
          <a:p>
            <a:pPr lvl="2">
              <a:lnSpc>
                <a:spcPct val="150000"/>
              </a:lnSpc>
              <a:buFont typeface="Courier New" panose="02070309020205020404" pitchFamily="49" charset="0"/>
              <a:buChar char="o"/>
            </a:pPr>
            <a:r>
              <a:rPr lang="es-MX" sz="1400" dirty="0"/>
              <a:t>Creación y configuración </a:t>
            </a:r>
            <a:r>
              <a:rPr lang="es-MX" sz="1400" dirty="0" err="1"/>
              <a:t>webapp</a:t>
            </a:r>
            <a:r>
              <a:rPr lang="es-MX" sz="1400" dirty="0"/>
              <a:t> </a:t>
            </a:r>
          </a:p>
          <a:p>
            <a:pPr lvl="2">
              <a:lnSpc>
                <a:spcPct val="150000"/>
              </a:lnSpc>
              <a:buFont typeface="Courier New" panose="02070309020205020404" pitchFamily="49" charset="0"/>
              <a:buChar char="o"/>
            </a:pPr>
            <a:r>
              <a:rPr lang="es-MX" sz="1400" dirty="0"/>
              <a:t>Montar </a:t>
            </a:r>
            <a:r>
              <a:rPr lang="es-MX" sz="1400" dirty="0" err="1"/>
              <a:t>BDs</a:t>
            </a:r>
            <a:r>
              <a:rPr lang="es-MX" sz="1400" dirty="0"/>
              <a:t> de contenido </a:t>
            </a:r>
          </a:p>
          <a:p>
            <a:pPr lvl="2">
              <a:lnSpc>
                <a:spcPct val="150000"/>
              </a:lnSpc>
              <a:buFont typeface="Courier New" panose="02070309020205020404" pitchFamily="49" charset="0"/>
              <a:buChar char="o"/>
            </a:pPr>
            <a:r>
              <a:rPr lang="es-MX" sz="1400" dirty="0"/>
              <a:t>Instalación de </a:t>
            </a:r>
            <a:r>
              <a:rPr lang="es-MX" sz="1400" dirty="0" err="1"/>
              <a:t>WSP’s</a:t>
            </a:r>
            <a:r>
              <a:rPr lang="es-MX" sz="1400" dirty="0"/>
              <a:t> </a:t>
            </a:r>
          </a:p>
          <a:p>
            <a:pPr lvl="2">
              <a:lnSpc>
                <a:spcPct val="150000"/>
              </a:lnSpc>
              <a:buFont typeface="Courier New" panose="02070309020205020404" pitchFamily="49" charset="0"/>
              <a:buChar char="o"/>
            </a:pPr>
            <a:r>
              <a:rPr lang="es-MX" sz="1400" dirty="0"/>
              <a:t>Configuraciones IIS </a:t>
            </a:r>
          </a:p>
          <a:p>
            <a:pPr lvl="2">
              <a:lnSpc>
                <a:spcPct val="150000"/>
              </a:lnSpc>
              <a:buFont typeface="Courier New" panose="02070309020205020404" pitchFamily="49" charset="0"/>
              <a:buChar char="o"/>
            </a:pPr>
            <a:r>
              <a:rPr lang="es-MX" sz="1400" dirty="0"/>
              <a:t>Instalación Paquetes </a:t>
            </a:r>
            <a:r>
              <a:rPr lang="es-MX" sz="1400" dirty="0" err="1"/>
              <a:t>Integration</a:t>
            </a:r>
            <a:r>
              <a:rPr lang="es-MX" sz="1400" dirty="0"/>
              <a:t> </a:t>
            </a:r>
            <a:r>
              <a:rPr lang="es-MX" sz="1400" dirty="0" err="1"/>
              <a:t>Services</a:t>
            </a:r>
            <a:r>
              <a:rPr lang="es-MX" sz="1400" dirty="0"/>
              <a:t>**</a:t>
            </a:r>
          </a:p>
        </p:txBody>
      </p:sp>
    </p:spTree>
    <p:extLst>
      <p:ext uri="{BB962C8B-B14F-4D97-AF65-F5344CB8AC3E}">
        <p14:creationId xmlns:p14="http://schemas.microsoft.com/office/powerpoint/2010/main" val="2649878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90038-6E1F-473A-B295-52156ADE4137}"/>
              </a:ext>
            </a:extLst>
          </p:cNvPr>
          <p:cNvSpPr>
            <a:spLocks noGrp="1"/>
          </p:cNvSpPr>
          <p:nvPr>
            <p:ph type="title"/>
          </p:nvPr>
        </p:nvSpPr>
        <p:spPr/>
        <p:txBody>
          <a:bodyPr/>
          <a:lstStyle/>
          <a:p>
            <a:r>
              <a:rPr lang="es-MX"/>
              <a:t>Alcance</a:t>
            </a:r>
          </a:p>
        </p:txBody>
      </p:sp>
      <p:sp>
        <p:nvSpPr>
          <p:cNvPr id="6" name="Content Placeholder 2">
            <a:extLst>
              <a:ext uri="{FF2B5EF4-FFF2-40B4-BE49-F238E27FC236}">
                <a16:creationId xmlns:a16="http://schemas.microsoft.com/office/drawing/2014/main" id="{9F8335BD-3880-7FDD-CDD9-D5BCC62DBF33}"/>
              </a:ext>
            </a:extLst>
          </p:cNvPr>
          <p:cNvSpPr>
            <a:spLocks noGrp="1"/>
          </p:cNvSpPr>
          <p:nvPr>
            <p:ph idx="1"/>
          </p:nvPr>
        </p:nvSpPr>
        <p:spPr>
          <a:xfrm>
            <a:off x="313037" y="1408375"/>
            <a:ext cx="11772946" cy="4351338"/>
          </a:xfrm>
        </p:spPr>
        <p:txBody>
          <a:bodyPr>
            <a:noAutofit/>
          </a:bodyPr>
          <a:lstStyle/>
          <a:p>
            <a:pPr lvl="2">
              <a:lnSpc>
                <a:spcPct val="150000"/>
              </a:lnSpc>
              <a:buFont typeface="Courier New" panose="02070309020205020404" pitchFamily="49" charset="0"/>
              <a:buChar char="o"/>
            </a:pPr>
            <a:r>
              <a:rPr lang="es-MX" sz="1400" dirty="0"/>
              <a:t>Instalación/Configuración </a:t>
            </a:r>
            <a:r>
              <a:rPr lang="es-MX" sz="1400" dirty="0" err="1"/>
              <a:t>Reporting</a:t>
            </a:r>
            <a:r>
              <a:rPr lang="es-MX" sz="1400" dirty="0"/>
              <a:t> </a:t>
            </a:r>
            <a:r>
              <a:rPr lang="es-MX" sz="1400" dirty="0" err="1"/>
              <a:t>Services</a:t>
            </a:r>
            <a:r>
              <a:rPr lang="es-MX" sz="1400" dirty="0"/>
              <a:t> </a:t>
            </a:r>
          </a:p>
          <a:p>
            <a:pPr lvl="2">
              <a:lnSpc>
                <a:spcPct val="150000"/>
              </a:lnSpc>
              <a:buFont typeface="Courier New" panose="02070309020205020404" pitchFamily="49" charset="0"/>
              <a:buChar char="o"/>
            </a:pPr>
            <a:r>
              <a:rPr lang="es-MX" sz="1400" dirty="0"/>
              <a:t>▪ Configuraciones extra (</a:t>
            </a:r>
            <a:r>
              <a:rPr lang="es-MX" sz="1400" dirty="0" err="1"/>
              <a:t>Connection</a:t>
            </a:r>
            <a:r>
              <a:rPr lang="es-MX" sz="1400" dirty="0"/>
              <a:t> </a:t>
            </a:r>
            <a:r>
              <a:rPr lang="es-MX" sz="1400" dirty="0" err="1"/>
              <a:t>String</a:t>
            </a:r>
            <a:r>
              <a:rPr lang="es-MX" sz="1400" dirty="0"/>
              <a:t> Externo, </a:t>
            </a:r>
            <a:r>
              <a:rPr lang="es-MX" sz="1400" dirty="0" err="1"/>
              <a:t>configuracion</a:t>
            </a:r>
            <a:r>
              <a:rPr lang="es-MX" sz="1400" dirty="0"/>
              <a:t> NAS)</a:t>
            </a:r>
          </a:p>
          <a:p>
            <a:pPr lvl="1">
              <a:lnSpc>
                <a:spcPct val="150000"/>
              </a:lnSpc>
              <a:buFont typeface="Wingdings" panose="05000000000000000000" pitchFamily="2" charset="2"/>
              <a:buChar char="§"/>
            </a:pPr>
            <a:r>
              <a:rPr lang="es-MX" sz="1400" dirty="0"/>
              <a:t>Actualización Aplicación </a:t>
            </a:r>
          </a:p>
          <a:p>
            <a:pPr lvl="2">
              <a:lnSpc>
                <a:spcPct val="150000"/>
              </a:lnSpc>
              <a:buFont typeface="Courier New" panose="02070309020205020404" pitchFamily="49" charset="0"/>
              <a:buChar char="o"/>
            </a:pPr>
            <a:r>
              <a:rPr lang="es-MX" sz="1400" dirty="0"/>
              <a:t>Migración Master/</a:t>
            </a:r>
            <a:r>
              <a:rPr lang="es-MX" sz="1400" dirty="0" err="1"/>
              <a:t>Layouts</a:t>
            </a:r>
            <a:r>
              <a:rPr lang="es-MX" sz="1400" dirty="0"/>
              <a:t> </a:t>
            </a:r>
          </a:p>
          <a:p>
            <a:pPr lvl="2">
              <a:lnSpc>
                <a:spcPct val="150000"/>
              </a:lnSpc>
              <a:buFont typeface="Courier New" panose="02070309020205020404" pitchFamily="49" charset="0"/>
              <a:buChar char="o"/>
            </a:pPr>
            <a:r>
              <a:rPr lang="es-MX" sz="1400" dirty="0"/>
              <a:t>Actualización Paquetes SSIS </a:t>
            </a:r>
          </a:p>
          <a:p>
            <a:pPr lvl="2">
              <a:lnSpc>
                <a:spcPct val="150000"/>
              </a:lnSpc>
              <a:buFont typeface="Courier New" panose="02070309020205020404" pitchFamily="49" charset="0"/>
              <a:buChar char="o"/>
            </a:pPr>
            <a:r>
              <a:rPr lang="es-MX" sz="1400" dirty="0"/>
              <a:t>Actualización Reportes </a:t>
            </a:r>
          </a:p>
          <a:p>
            <a:pPr lvl="2">
              <a:lnSpc>
                <a:spcPct val="150000"/>
              </a:lnSpc>
              <a:buFont typeface="Courier New" panose="02070309020205020404" pitchFamily="49" charset="0"/>
              <a:buChar char="o"/>
            </a:pPr>
            <a:r>
              <a:rPr lang="es-MX" sz="1400" dirty="0"/>
              <a:t>Migración BD a SharePoint Server 2016 </a:t>
            </a:r>
          </a:p>
          <a:p>
            <a:pPr lvl="2">
              <a:lnSpc>
                <a:spcPct val="150000"/>
              </a:lnSpc>
              <a:buFont typeface="Courier New" panose="02070309020205020404" pitchFamily="49" charset="0"/>
              <a:buChar char="o"/>
            </a:pPr>
            <a:r>
              <a:rPr lang="es-MX" sz="1400" dirty="0"/>
              <a:t>Migración BD a SharePoint Server </a:t>
            </a:r>
            <a:r>
              <a:rPr lang="es-MX" sz="1400" dirty="0" err="1"/>
              <a:t>Subscription</a:t>
            </a:r>
            <a:r>
              <a:rPr lang="es-MX" sz="1400" dirty="0"/>
              <a:t> </a:t>
            </a:r>
            <a:r>
              <a:rPr lang="es-MX" sz="1400" dirty="0" err="1"/>
              <a:t>Edition</a:t>
            </a:r>
            <a:endParaRPr lang="es-MX" sz="1400" b="1" dirty="0"/>
          </a:p>
        </p:txBody>
      </p:sp>
    </p:spTree>
    <p:extLst>
      <p:ext uri="{BB962C8B-B14F-4D97-AF65-F5344CB8AC3E}">
        <p14:creationId xmlns:p14="http://schemas.microsoft.com/office/powerpoint/2010/main" val="1361669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90038-6E1F-473A-B295-52156ADE4137}"/>
              </a:ext>
            </a:extLst>
          </p:cNvPr>
          <p:cNvSpPr>
            <a:spLocks noGrp="1"/>
          </p:cNvSpPr>
          <p:nvPr>
            <p:ph type="title"/>
          </p:nvPr>
        </p:nvSpPr>
        <p:spPr/>
        <p:txBody>
          <a:bodyPr/>
          <a:lstStyle/>
          <a:p>
            <a:r>
              <a:rPr lang="es-MX"/>
              <a:t>Alcance</a:t>
            </a:r>
          </a:p>
        </p:txBody>
      </p:sp>
      <p:sp>
        <p:nvSpPr>
          <p:cNvPr id="6" name="Content Placeholder 2">
            <a:extLst>
              <a:ext uri="{FF2B5EF4-FFF2-40B4-BE49-F238E27FC236}">
                <a16:creationId xmlns:a16="http://schemas.microsoft.com/office/drawing/2014/main" id="{9F8335BD-3880-7FDD-CDD9-D5BCC62DBF33}"/>
              </a:ext>
            </a:extLst>
          </p:cNvPr>
          <p:cNvSpPr>
            <a:spLocks noGrp="1"/>
          </p:cNvSpPr>
          <p:nvPr>
            <p:ph idx="1"/>
          </p:nvPr>
        </p:nvSpPr>
        <p:spPr>
          <a:xfrm>
            <a:off x="313037" y="1408375"/>
            <a:ext cx="11772946" cy="4351338"/>
          </a:xfrm>
        </p:spPr>
        <p:txBody>
          <a:bodyPr>
            <a:noAutofit/>
          </a:bodyPr>
          <a:lstStyle/>
          <a:p>
            <a:pPr marL="342900" indent="-342900">
              <a:lnSpc>
                <a:spcPct val="150000"/>
              </a:lnSpc>
              <a:buFont typeface="+mj-lt"/>
              <a:buAutoNum type="arabicPeriod" startAt="5"/>
            </a:pPr>
            <a:r>
              <a:rPr lang="es-MX" sz="1600" b="1" dirty="0"/>
              <a:t>PRD </a:t>
            </a:r>
            <a:r>
              <a:rPr lang="es-MX" sz="1600" b="1" dirty="0" err="1"/>
              <a:t>Ticketing</a:t>
            </a:r>
            <a:r>
              <a:rPr lang="es-MX" sz="1600" b="1" dirty="0"/>
              <a:t> </a:t>
            </a:r>
            <a:r>
              <a:rPr lang="es-MX" sz="1600" b="1" dirty="0" err="1"/>
              <a:t>tool</a:t>
            </a:r>
            <a:r>
              <a:rPr lang="es-MX" sz="1600" b="1" dirty="0"/>
              <a:t> y Prometeo:</a:t>
            </a:r>
          </a:p>
          <a:p>
            <a:pPr lvl="1">
              <a:lnSpc>
                <a:spcPct val="150000"/>
              </a:lnSpc>
              <a:buFont typeface="Wingdings" panose="05000000000000000000" pitchFamily="2" charset="2"/>
              <a:buChar char="§"/>
            </a:pPr>
            <a:r>
              <a:rPr lang="es-MX" sz="1400" dirty="0"/>
              <a:t>Server </a:t>
            </a:r>
          </a:p>
          <a:p>
            <a:pPr lvl="2">
              <a:lnSpc>
                <a:spcPct val="150000"/>
              </a:lnSpc>
              <a:buFont typeface="Courier New" panose="02070309020205020404" pitchFamily="49" charset="0"/>
              <a:buChar char="o"/>
            </a:pPr>
            <a:r>
              <a:rPr lang="es-MX" sz="1400" dirty="0"/>
              <a:t>Configuración SQL Server </a:t>
            </a:r>
          </a:p>
          <a:p>
            <a:pPr lvl="2">
              <a:lnSpc>
                <a:spcPct val="150000"/>
              </a:lnSpc>
              <a:buFont typeface="Courier New" panose="02070309020205020404" pitchFamily="49" charset="0"/>
              <a:buChar char="o"/>
            </a:pPr>
            <a:r>
              <a:rPr lang="es-MX" sz="1400" dirty="0"/>
              <a:t>Instalación / configuración de Servidor SharePoint</a:t>
            </a:r>
          </a:p>
          <a:p>
            <a:pPr lvl="1">
              <a:lnSpc>
                <a:spcPct val="150000"/>
              </a:lnSpc>
              <a:buFont typeface="Wingdings" panose="05000000000000000000" pitchFamily="2" charset="2"/>
              <a:buChar char="§"/>
            </a:pPr>
            <a:r>
              <a:rPr lang="es-MX" sz="1400" dirty="0"/>
              <a:t>Instalación Aplicación </a:t>
            </a:r>
          </a:p>
          <a:p>
            <a:pPr lvl="2">
              <a:lnSpc>
                <a:spcPct val="150000"/>
              </a:lnSpc>
              <a:buFont typeface="Courier New" panose="02070309020205020404" pitchFamily="49" charset="0"/>
              <a:buChar char="o"/>
            </a:pPr>
            <a:r>
              <a:rPr lang="es-MX" sz="1200" dirty="0"/>
              <a:t>Creación y configuración </a:t>
            </a:r>
            <a:r>
              <a:rPr lang="es-MX" sz="1200" dirty="0" err="1"/>
              <a:t>webapp</a:t>
            </a:r>
            <a:r>
              <a:rPr lang="es-MX" sz="1200" dirty="0"/>
              <a:t> </a:t>
            </a:r>
          </a:p>
          <a:p>
            <a:pPr lvl="2">
              <a:lnSpc>
                <a:spcPct val="150000"/>
              </a:lnSpc>
              <a:buFont typeface="Courier New" panose="02070309020205020404" pitchFamily="49" charset="0"/>
              <a:buChar char="o"/>
            </a:pPr>
            <a:r>
              <a:rPr lang="es-MX" sz="1200" dirty="0"/>
              <a:t>Montar </a:t>
            </a:r>
            <a:r>
              <a:rPr lang="es-MX" sz="1200" dirty="0" err="1"/>
              <a:t>BDs</a:t>
            </a:r>
            <a:r>
              <a:rPr lang="es-MX" sz="1200" dirty="0"/>
              <a:t> de contenido</a:t>
            </a:r>
          </a:p>
          <a:p>
            <a:pPr lvl="2">
              <a:lnSpc>
                <a:spcPct val="150000"/>
              </a:lnSpc>
              <a:buFont typeface="Courier New" panose="02070309020205020404" pitchFamily="49" charset="0"/>
              <a:buChar char="o"/>
            </a:pPr>
            <a:r>
              <a:rPr lang="es-MX" sz="1200" dirty="0"/>
              <a:t>Instalación de </a:t>
            </a:r>
            <a:r>
              <a:rPr lang="es-MX" sz="1200" dirty="0" err="1"/>
              <a:t>wsps</a:t>
            </a:r>
            <a:r>
              <a:rPr lang="es-MX" sz="1200" dirty="0"/>
              <a:t> </a:t>
            </a:r>
          </a:p>
          <a:p>
            <a:pPr lvl="2">
              <a:lnSpc>
                <a:spcPct val="150000"/>
              </a:lnSpc>
              <a:buFont typeface="Courier New" panose="02070309020205020404" pitchFamily="49" charset="0"/>
              <a:buChar char="o"/>
            </a:pPr>
            <a:r>
              <a:rPr lang="es-MX" sz="1200" dirty="0"/>
              <a:t>Instalación de </a:t>
            </a:r>
            <a:r>
              <a:rPr lang="es-MX" sz="1200" dirty="0" err="1"/>
              <a:t>jobs</a:t>
            </a:r>
            <a:r>
              <a:rPr lang="es-MX" sz="1200" dirty="0"/>
              <a:t> </a:t>
            </a:r>
          </a:p>
          <a:p>
            <a:pPr lvl="2">
              <a:lnSpc>
                <a:spcPct val="150000"/>
              </a:lnSpc>
              <a:buFont typeface="Courier New" panose="02070309020205020404" pitchFamily="49" charset="0"/>
              <a:buChar char="o"/>
            </a:pPr>
            <a:r>
              <a:rPr lang="es-MX" sz="1200" dirty="0"/>
              <a:t>Configuraciones IIS </a:t>
            </a:r>
          </a:p>
          <a:p>
            <a:pPr lvl="2">
              <a:lnSpc>
                <a:spcPct val="150000"/>
              </a:lnSpc>
              <a:buFont typeface="Courier New" panose="02070309020205020404" pitchFamily="49" charset="0"/>
              <a:buChar char="o"/>
            </a:pPr>
            <a:r>
              <a:rPr lang="es-MX" sz="1200" dirty="0"/>
              <a:t>Instalación Paquetes </a:t>
            </a:r>
            <a:r>
              <a:rPr lang="es-MX" sz="1200" dirty="0" err="1"/>
              <a:t>Integration</a:t>
            </a:r>
            <a:r>
              <a:rPr lang="es-MX" sz="1200" dirty="0"/>
              <a:t> </a:t>
            </a:r>
            <a:r>
              <a:rPr lang="es-MX" sz="1200" dirty="0" err="1"/>
              <a:t>Services</a:t>
            </a:r>
            <a:r>
              <a:rPr lang="es-MX" sz="1200" dirty="0"/>
              <a:t> </a:t>
            </a:r>
          </a:p>
        </p:txBody>
      </p:sp>
    </p:spTree>
    <p:extLst>
      <p:ext uri="{BB962C8B-B14F-4D97-AF65-F5344CB8AC3E}">
        <p14:creationId xmlns:p14="http://schemas.microsoft.com/office/powerpoint/2010/main" val="3478329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90038-6E1F-473A-B295-52156ADE4137}"/>
              </a:ext>
            </a:extLst>
          </p:cNvPr>
          <p:cNvSpPr>
            <a:spLocks noGrp="1"/>
          </p:cNvSpPr>
          <p:nvPr>
            <p:ph type="title"/>
          </p:nvPr>
        </p:nvSpPr>
        <p:spPr/>
        <p:txBody>
          <a:bodyPr/>
          <a:lstStyle/>
          <a:p>
            <a:r>
              <a:rPr lang="es-MX"/>
              <a:t>Alcance</a:t>
            </a:r>
          </a:p>
        </p:txBody>
      </p:sp>
      <p:sp>
        <p:nvSpPr>
          <p:cNvPr id="6" name="Content Placeholder 2">
            <a:extLst>
              <a:ext uri="{FF2B5EF4-FFF2-40B4-BE49-F238E27FC236}">
                <a16:creationId xmlns:a16="http://schemas.microsoft.com/office/drawing/2014/main" id="{9F8335BD-3880-7FDD-CDD9-D5BCC62DBF33}"/>
              </a:ext>
            </a:extLst>
          </p:cNvPr>
          <p:cNvSpPr>
            <a:spLocks noGrp="1"/>
          </p:cNvSpPr>
          <p:nvPr>
            <p:ph idx="1"/>
          </p:nvPr>
        </p:nvSpPr>
        <p:spPr>
          <a:xfrm>
            <a:off x="313037" y="1408375"/>
            <a:ext cx="11772946" cy="4351338"/>
          </a:xfrm>
        </p:spPr>
        <p:txBody>
          <a:bodyPr>
            <a:noAutofit/>
          </a:bodyPr>
          <a:lstStyle/>
          <a:p>
            <a:pPr lvl="2">
              <a:lnSpc>
                <a:spcPct val="150000"/>
              </a:lnSpc>
              <a:buFont typeface="Courier New" panose="02070309020205020404" pitchFamily="49" charset="0"/>
              <a:buChar char="o"/>
            </a:pPr>
            <a:r>
              <a:rPr lang="es-MX" sz="1400" dirty="0"/>
              <a:t>Instalación/Configuración </a:t>
            </a:r>
            <a:r>
              <a:rPr lang="es-MX" sz="1400" dirty="0" err="1"/>
              <a:t>Reporting</a:t>
            </a:r>
            <a:r>
              <a:rPr lang="es-MX" sz="1400" dirty="0"/>
              <a:t> </a:t>
            </a:r>
            <a:r>
              <a:rPr lang="es-MX" sz="1400" dirty="0" err="1"/>
              <a:t>Services</a:t>
            </a:r>
            <a:r>
              <a:rPr lang="es-MX" sz="1400" dirty="0"/>
              <a:t> </a:t>
            </a:r>
          </a:p>
          <a:p>
            <a:pPr lvl="2">
              <a:lnSpc>
                <a:spcPct val="150000"/>
              </a:lnSpc>
              <a:buFont typeface="Courier New" panose="02070309020205020404" pitchFamily="49" charset="0"/>
              <a:buChar char="o"/>
            </a:pPr>
            <a:r>
              <a:rPr lang="es-MX" sz="1400" dirty="0"/>
              <a:t>Configuraciones extra (</a:t>
            </a:r>
            <a:r>
              <a:rPr lang="es-MX" sz="1400" dirty="0" err="1"/>
              <a:t>Connection</a:t>
            </a:r>
            <a:r>
              <a:rPr lang="es-MX" sz="1400" dirty="0"/>
              <a:t> </a:t>
            </a:r>
            <a:r>
              <a:rPr lang="es-MX" sz="1400" dirty="0" err="1"/>
              <a:t>String</a:t>
            </a:r>
            <a:r>
              <a:rPr lang="es-MX" sz="1400" dirty="0"/>
              <a:t> Externo, configuración NAS)</a:t>
            </a:r>
          </a:p>
          <a:p>
            <a:pPr lvl="1">
              <a:lnSpc>
                <a:spcPct val="150000"/>
              </a:lnSpc>
              <a:buFont typeface="Wingdings" panose="05000000000000000000" pitchFamily="2" charset="2"/>
              <a:buChar char="§"/>
            </a:pPr>
            <a:r>
              <a:rPr lang="es-MX" sz="1400" dirty="0"/>
              <a:t>Actualización Aplicación </a:t>
            </a:r>
          </a:p>
          <a:p>
            <a:pPr lvl="2">
              <a:lnSpc>
                <a:spcPct val="150000"/>
              </a:lnSpc>
              <a:buFont typeface="Courier New" panose="02070309020205020404" pitchFamily="49" charset="0"/>
              <a:buChar char="o"/>
            </a:pPr>
            <a:r>
              <a:rPr lang="es-MX" sz="1400" dirty="0"/>
              <a:t>Actualización código a 2019 </a:t>
            </a:r>
          </a:p>
          <a:p>
            <a:pPr lvl="2">
              <a:lnSpc>
                <a:spcPct val="150000"/>
              </a:lnSpc>
              <a:buFont typeface="Courier New" panose="02070309020205020404" pitchFamily="49" charset="0"/>
              <a:buChar char="o"/>
            </a:pPr>
            <a:r>
              <a:rPr lang="es-MX" sz="1400" dirty="0"/>
              <a:t>Generación scripts liberación de </a:t>
            </a:r>
            <a:r>
              <a:rPr lang="es-MX" sz="1400" dirty="0" err="1"/>
              <a:t>jobs</a:t>
            </a:r>
            <a:r>
              <a:rPr lang="es-MX" sz="1400" dirty="0"/>
              <a:t> </a:t>
            </a:r>
          </a:p>
          <a:p>
            <a:pPr lvl="2">
              <a:lnSpc>
                <a:spcPct val="150000"/>
              </a:lnSpc>
              <a:buFont typeface="Courier New" panose="02070309020205020404" pitchFamily="49" charset="0"/>
              <a:buChar char="o"/>
            </a:pPr>
            <a:r>
              <a:rPr lang="es-MX" sz="1400" dirty="0"/>
              <a:t>Configuración </a:t>
            </a:r>
            <a:r>
              <a:rPr lang="es-MX" sz="1400" dirty="0" err="1"/>
              <a:t>Nintex</a:t>
            </a:r>
            <a:r>
              <a:rPr lang="es-MX" sz="1400" dirty="0"/>
              <a:t>/dependencias externas </a:t>
            </a:r>
          </a:p>
          <a:p>
            <a:pPr lvl="2">
              <a:lnSpc>
                <a:spcPct val="150000"/>
              </a:lnSpc>
              <a:buFont typeface="Courier New" panose="02070309020205020404" pitchFamily="49" charset="0"/>
              <a:buChar char="o"/>
            </a:pPr>
            <a:r>
              <a:rPr lang="es-MX" sz="1400" dirty="0"/>
              <a:t>Migración Master/</a:t>
            </a:r>
            <a:r>
              <a:rPr lang="es-MX" sz="1400" dirty="0" err="1"/>
              <a:t>Layouts</a:t>
            </a:r>
            <a:r>
              <a:rPr lang="es-MX" sz="1400" dirty="0"/>
              <a:t> </a:t>
            </a:r>
          </a:p>
          <a:p>
            <a:pPr lvl="2">
              <a:lnSpc>
                <a:spcPct val="150000"/>
              </a:lnSpc>
              <a:buFont typeface="Courier New" panose="02070309020205020404" pitchFamily="49" charset="0"/>
              <a:buChar char="o"/>
            </a:pPr>
            <a:r>
              <a:rPr lang="es-MX" sz="1400" dirty="0"/>
              <a:t>Actualización Paquetes SSIS </a:t>
            </a:r>
          </a:p>
          <a:p>
            <a:pPr lvl="2">
              <a:lnSpc>
                <a:spcPct val="150000"/>
              </a:lnSpc>
              <a:buFont typeface="Courier New" panose="02070309020205020404" pitchFamily="49" charset="0"/>
              <a:buChar char="o"/>
            </a:pPr>
            <a:r>
              <a:rPr lang="es-MX" sz="1400" dirty="0"/>
              <a:t>Actualización Reportes </a:t>
            </a:r>
          </a:p>
          <a:p>
            <a:pPr lvl="2">
              <a:lnSpc>
                <a:spcPct val="150000"/>
              </a:lnSpc>
              <a:buFont typeface="Courier New" panose="02070309020205020404" pitchFamily="49" charset="0"/>
              <a:buChar char="o"/>
            </a:pPr>
            <a:r>
              <a:rPr lang="es-MX" sz="1400" dirty="0"/>
              <a:t>Migración BD a SharePoint Server 2016 </a:t>
            </a:r>
          </a:p>
          <a:p>
            <a:pPr lvl="2">
              <a:lnSpc>
                <a:spcPct val="150000"/>
              </a:lnSpc>
              <a:buFont typeface="Courier New" panose="02070309020205020404" pitchFamily="49" charset="0"/>
              <a:buChar char="o"/>
            </a:pPr>
            <a:r>
              <a:rPr lang="es-MX" sz="1400" dirty="0"/>
              <a:t>Migración BD a SharePoint Server </a:t>
            </a:r>
            <a:r>
              <a:rPr lang="es-MX" sz="1400" dirty="0" err="1"/>
              <a:t>Subscription</a:t>
            </a:r>
            <a:r>
              <a:rPr lang="es-MX" sz="1400" dirty="0"/>
              <a:t> </a:t>
            </a:r>
            <a:r>
              <a:rPr lang="es-MX" sz="1400" dirty="0" err="1"/>
              <a:t>Edition</a:t>
            </a:r>
            <a:endParaRPr lang="es-MX" sz="1400" dirty="0"/>
          </a:p>
        </p:txBody>
      </p:sp>
    </p:spTree>
    <p:extLst>
      <p:ext uri="{BB962C8B-B14F-4D97-AF65-F5344CB8AC3E}">
        <p14:creationId xmlns:p14="http://schemas.microsoft.com/office/powerpoint/2010/main" val="539348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90038-6E1F-473A-B295-52156ADE4137}"/>
              </a:ext>
            </a:extLst>
          </p:cNvPr>
          <p:cNvSpPr>
            <a:spLocks noGrp="1"/>
          </p:cNvSpPr>
          <p:nvPr>
            <p:ph type="title"/>
          </p:nvPr>
        </p:nvSpPr>
        <p:spPr/>
        <p:txBody>
          <a:bodyPr/>
          <a:lstStyle/>
          <a:p>
            <a:r>
              <a:rPr lang="es-MX"/>
              <a:t>Alcance</a:t>
            </a:r>
          </a:p>
        </p:txBody>
      </p:sp>
      <p:sp>
        <p:nvSpPr>
          <p:cNvPr id="6" name="Content Placeholder 2">
            <a:extLst>
              <a:ext uri="{FF2B5EF4-FFF2-40B4-BE49-F238E27FC236}">
                <a16:creationId xmlns:a16="http://schemas.microsoft.com/office/drawing/2014/main" id="{9F8335BD-3880-7FDD-CDD9-D5BCC62DBF33}"/>
              </a:ext>
            </a:extLst>
          </p:cNvPr>
          <p:cNvSpPr>
            <a:spLocks noGrp="1"/>
          </p:cNvSpPr>
          <p:nvPr>
            <p:ph idx="1"/>
          </p:nvPr>
        </p:nvSpPr>
        <p:spPr>
          <a:xfrm>
            <a:off x="313037" y="1408375"/>
            <a:ext cx="11772946" cy="4351338"/>
          </a:xfrm>
        </p:spPr>
        <p:txBody>
          <a:bodyPr>
            <a:noAutofit/>
          </a:bodyPr>
          <a:lstStyle/>
          <a:p>
            <a:pPr marL="342900" indent="-342900">
              <a:lnSpc>
                <a:spcPct val="150000"/>
              </a:lnSpc>
              <a:buFont typeface="+mj-lt"/>
              <a:buAutoNum type="arabicPeriod" startAt="6"/>
            </a:pPr>
            <a:r>
              <a:rPr lang="es-MX" sz="1600" b="1" dirty="0"/>
              <a:t>Configuración y Capacitación Project Online:</a:t>
            </a:r>
          </a:p>
          <a:p>
            <a:pPr lvl="1">
              <a:lnSpc>
                <a:spcPct val="150000"/>
              </a:lnSpc>
              <a:buFont typeface="Wingdings" panose="05000000000000000000" pitchFamily="2" charset="2"/>
              <a:buChar char="§"/>
            </a:pPr>
            <a:r>
              <a:rPr lang="es-MX" sz="1400" dirty="0"/>
              <a:t>Configuración de Project Online </a:t>
            </a:r>
          </a:p>
          <a:p>
            <a:pPr lvl="2">
              <a:lnSpc>
                <a:spcPct val="150000"/>
              </a:lnSpc>
              <a:buFont typeface="Courier New" panose="02070309020205020404" pitchFamily="49" charset="0"/>
              <a:buChar char="o"/>
            </a:pPr>
            <a:r>
              <a:rPr lang="es-MX" sz="1400" dirty="0" err="1"/>
              <a:t>Timesheet</a:t>
            </a:r>
            <a:r>
              <a:rPr lang="es-MX" sz="1400" dirty="0"/>
              <a:t> </a:t>
            </a:r>
          </a:p>
          <a:p>
            <a:pPr lvl="2">
              <a:lnSpc>
                <a:spcPct val="150000"/>
              </a:lnSpc>
              <a:buFont typeface="Courier New" panose="02070309020205020404" pitchFamily="49" charset="0"/>
              <a:buChar char="o"/>
            </a:pPr>
            <a:r>
              <a:rPr lang="es-MX" sz="1400" dirty="0"/>
              <a:t>Reporte de Capacidad </a:t>
            </a:r>
          </a:p>
          <a:p>
            <a:pPr lvl="2">
              <a:lnSpc>
                <a:spcPct val="150000"/>
              </a:lnSpc>
              <a:buFont typeface="Courier New" panose="02070309020205020404" pitchFamily="49" charset="0"/>
              <a:buChar char="o"/>
            </a:pPr>
            <a:r>
              <a:rPr lang="es-MX" sz="1400" dirty="0"/>
              <a:t>Reporte de Costo</a:t>
            </a:r>
          </a:p>
          <a:p>
            <a:pPr lvl="1">
              <a:lnSpc>
                <a:spcPct val="150000"/>
              </a:lnSpc>
              <a:buFont typeface="Wingdings" panose="05000000000000000000" pitchFamily="2" charset="2"/>
              <a:buChar char="§"/>
            </a:pPr>
            <a:r>
              <a:rPr lang="es-MX" sz="1400" dirty="0"/>
              <a:t>Capacitación</a:t>
            </a:r>
          </a:p>
          <a:p>
            <a:pPr lvl="2">
              <a:lnSpc>
                <a:spcPct val="150000"/>
              </a:lnSpc>
              <a:buFont typeface="Courier New" panose="02070309020205020404" pitchFamily="49" charset="0"/>
              <a:buChar char="o"/>
            </a:pPr>
            <a:r>
              <a:rPr lang="es-MX" sz="1400" dirty="0"/>
              <a:t>Capacitación a máximo 4 Administradores</a:t>
            </a:r>
          </a:p>
          <a:p>
            <a:pPr lvl="1">
              <a:lnSpc>
                <a:spcPct val="150000"/>
              </a:lnSpc>
              <a:buFont typeface="Wingdings" panose="05000000000000000000" pitchFamily="2" charset="2"/>
              <a:buChar char="§"/>
            </a:pPr>
            <a:r>
              <a:rPr lang="es-MX" sz="1400" dirty="0"/>
              <a:t>Manuales</a:t>
            </a:r>
          </a:p>
          <a:p>
            <a:pPr lvl="2">
              <a:lnSpc>
                <a:spcPct val="150000"/>
              </a:lnSpc>
              <a:buFont typeface="Courier New" panose="02070309020205020404" pitchFamily="49" charset="0"/>
              <a:buChar char="o"/>
            </a:pPr>
            <a:r>
              <a:rPr lang="es-MX" sz="1400" dirty="0"/>
              <a:t>Se documentará la información y/o referencia a los contenidos oficiales de Microsoft para la administración y manejo de las funcionalidades a nivel administrador</a:t>
            </a:r>
          </a:p>
        </p:txBody>
      </p:sp>
    </p:spTree>
    <p:extLst>
      <p:ext uri="{BB962C8B-B14F-4D97-AF65-F5344CB8AC3E}">
        <p14:creationId xmlns:p14="http://schemas.microsoft.com/office/powerpoint/2010/main" val="2087653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F0186-0FAF-49AA-9D57-83ECF26AEA07}"/>
              </a:ext>
            </a:extLst>
          </p:cNvPr>
          <p:cNvSpPr>
            <a:spLocks noGrp="1"/>
          </p:cNvSpPr>
          <p:nvPr>
            <p:ph type="title"/>
          </p:nvPr>
        </p:nvSpPr>
        <p:spPr/>
        <p:txBody>
          <a:bodyPr/>
          <a:lstStyle/>
          <a:p>
            <a:r>
              <a:rPr lang="es-MX" dirty="0"/>
              <a:t>Supuestos de proyecto y Factores de éxito</a:t>
            </a:r>
          </a:p>
        </p:txBody>
      </p:sp>
      <p:sp>
        <p:nvSpPr>
          <p:cNvPr id="3" name="Content Placeholder 2">
            <a:extLst>
              <a:ext uri="{FF2B5EF4-FFF2-40B4-BE49-F238E27FC236}">
                <a16:creationId xmlns:a16="http://schemas.microsoft.com/office/drawing/2014/main" id="{D2A91084-975A-47CF-9BA2-670B8A3C4E26}"/>
              </a:ext>
            </a:extLst>
          </p:cNvPr>
          <p:cNvSpPr>
            <a:spLocks noGrp="1"/>
          </p:cNvSpPr>
          <p:nvPr>
            <p:ph idx="1"/>
          </p:nvPr>
        </p:nvSpPr>
        <p:spPr>
          <a:xfrm>
            <a:off x="789709" y="1322083"/>
            <a:ext cx="10515600" cy="4351338"/>
          </a:xfrm>
        </p:spPr>
        <p:txBody>
          <a:bodyPr>
            <a:noAutofit/>
          </a:bodyPr>
          <a:lstStyle/>
          <a:p>
            <a:pPr marL="0" indent="0" algn="just">
              <a:lnSpc>
                <a:spcPct val="150000"/>
              </a:lnSpc>
              <a:buNone/>
            </a:pPr>
            <a:r>
              <a:rPr lang="es-MX" sz="1600" dirty="0"/>
              <a:t>INAVANT supone que las siguientes funciones o actividades existen y no serán parte de este proyecto: </a:t>
            </a:r>
          </a:p>
          <a:p>
            <a:pPr algn="just">
              <a:lnSpc>
                <a:spcPct val="150000"/>
              </a:lnSpc>
            </a:pPr>
            <a:r>
              <a:rPr lang="es-MX" sz="1600" dirty="0"/>
              <a:t>La administración del proyecto estará a cargo de los Líderes de Proyecto por parte del HEINEKEN e INAVANT. Se estima tiempo de participación en juntas de avance y para elaboración de documentos sobre el avance y riesgos que se puedan detectar en el transcurso del proyecto. </a:t>
            </a:r>
          </a:p>
          <a:p>
            <a:pPr algn="just">
              <a:lnSpc>
                <a:spcPct val="150000"/>
              </a:lnSpc>
            </a:pPr>
            <a:r>
              <a:rPr lang="es-MX" sz="1600" dirty="0"/>
              <a:t>El cliente proveerá suficiente acceso remoto y copias de información técnica relevante o de otra información relacionada con el proyecto, que sea oportuna, confiable y completa. </a:t>
            </a:r>
          </a:p>
          <a:p>
            <a:pPr algn="just">
              <a:lnSpc>
                <a:spcPct val="150000"/>
              </a:lnSpc>
            </a:pPr>
            <a:r>
              <a:rPr lang="es-MX" sz="1600" dirty="0"/>
              <a:t>Los comentarios y/o recomendaciones dados por el equipo de INAVANT serán tomados en cuenta y analizados por el equipo de TI de HEINEKEN para evitar retrasos o algún otro impacto al proyecto. </a:t>
            </a:r>
          </a:p>
          <a:p>
            <a:pPr algn="just">
              <a:lnSpc>
                <a:spcPct val="150000"/>
              </a:lnSpc>
            </a:pPr>
            <a:r>
              <a:rPr lang="es-MX" sz="1600" dirty="0"/>
              <a:t>La capacitación está considerada para el siguiente grupo: </a:t>
            </a:r>
          </a:p>
          <a:p>
            <a:pPr lvl="1" algn="just">
              <a:lnSpc>
                <a:spcPct val="150000"/>
              </a:lnSpc>
              <a:buFont typeface="Courier New" panose="02070309020205020404" pitchFamily="49" charset="0"/>
              <a:buChar char="o"/>
            </a:pPr>
            <a:r>
              <a:rPr lang="es-MX" sz="1600" dirty="0"/>
              <a:t>Administradores: Máximo 4 usuarios</a:t>
            </a:r>
          </a:p>
        </p:txBody>
      </p:sp>
    </p:spTree>
    <p:extLst>
      <p:ext uri="{BB962C8B-B14F-4D97-AF65-F5344CB8AC3E}">
        <p14:creationId xmlns:p14="http://schemas.microsoft.com/office/powerpoint/2010/main" val="206717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4C57C-C3A0-4903-B42B-1D055658824C}"/>
              </a:ext>
            </a:extLst>
          </p:cNvPr>
          <p:cNvSpPr>
            <a:spLocks noGrp="1"/>
          </p:cNvSpPr>
          <p:nvPr>
            <p:ph type="title"/>
          </p:nvPr>
        </p:nvSpPr>
        <p:spPr/>
        <p:txBody>
          <a:bodyPr/>
          <a:lstStyle/>
          <a:p>
            <a:r>
              <a:rPr lang="es-MX" dirty="0"/>
              <a:t>Agenda</a:t>
            </a:r>
            <a:endParaRPr lang="en-US" dirty="0"/>
          </a:p>
        </p:txBody>
      </p:sp>
      <p:sp>
        <p:nvSpPr>
          <p:cNvPr id="3" name="Content Placeholder 2">
            <a:extLst>
              <a:ext uri="{FF2B5EF4-FFF2-40B4-BE49-F238E27FC236}">
                <a16:creationId xmlns:a16="http://schemas.microsoft.com/office/drawing/2014/main" id="{1718200A-AFD7-4A85-A82F-F92B62B01EE8}"/>
              </a:ext>
            </a:extLst>
          </p:cNvPr>
          <p:cNvSpPr>
            <a:spLocks noGrp="1"/>
          </p:cNvSpPr>
          <p:nvPr>
            <p:ph idx="1"/>
          </p:nvPr>
        </p:nvSpPr>
        <p:spPr>
          <a:xfrm>
            <a:off x="785949" y="1378097"/>
            <a:ext cx="3864428" cy="4351338"/>
          </a:xfrm>
        </p:spPr>
        <p:txBody>
          <a:bodyPr>
            <a:noAutofit/>
          </a:bodyPr>
          <a:lstStyle/>
          <a:p>
            <a:pPr algn="just">
              <a:lnSpc>
                <a:spcPct val="100000"/>
              </a:lnSpc>
            </a:pPr>
            <a:r>
              <a:rPr lang="es-MX" sz="1600" dirty="0"/>
              <a:t>Situación actual</a:t>
            </a:r>
          </a:p>
          <a:p>
            <a:pPr algn="just">
              <a:lnSpc>
                <a:spcPct val="100000"/>
              </a:lnSpc>
            </a:pPr>
            <a:r>
              <a:rPr lang="es-MX" sz="1600" dirty="0"/>
              <a:t>Objetivo</a:t>
            </a:r>
          </a:p>
          <a:p>
            <a:pPr algn="just">
              <a:lnSpc>
                <a:spcPct val="100000"/>
              </a:lnSpc>
            </a:pPr>
            <a:r>
              <a:rPr lang="es-MX" sz="1600" dirty="0"/>
              <a:t>Alcance</a:t>
            </a:r>
          </a:p>
          <a:p>
            <a:pPr algn="just">
              <a:lnSpc>
                <a:spcPct val="100000"/>
              </a:lnSpc>
            </a:pPr>
            <a:r>
              <a:rPr lang="es-MX" sz="1600" dirty="0"/>
              <a:t>Supuesto, Exclusiones y fuera de alcance</a:t>
            </a:r>
          </a:p>
          <a:p>
            <a:pPr algn="just">
              <a:lnSpc>
                <a:spcPct val="100000"/>
              </a:lnSpc>
            </a:pPr>
            <a:r>
              <a:rPr lang="es-MX" sz="1600" dirty="0"/>
              <a:t>Equipo de Trabajo</a:t>
            </a:r>
          </a:p>
          <a:p>
            <a:pPr algn="just">
              <a:lnSpc>
                <a:spcPct val="100000"/>
              </a:lnSpc>
            </a:pPr>
            <a:r>
              <a:rPr lang="es-MX" sz="1600" dirty="0"/>
              <a:t>Entregables</a:t>
            </a:r>
          </a:p>
          <a:p>
            <a:pPr algn="just">
              <a:lnSpc>
                <a:spcPct val="100000"/>
              </a:lnSpc>
            </a:pPr>
            <a:r>
              <a:rPr lang="es-MX" sz="1600" dirty="0"/>
              <a:t>Plan de Comunicación</a:t>
            </a:r>
          </a:p>
          <a:p>
            <a:pPr algn="just">
              <a:lnSpc>
                <a:spcPct val="100000"/>
              </a:lnSpc>
            </a:pPr>
            <a:r>
              <a:rPr lang="es-MX" sz="1600" dirty="0"/>
              <a:t>Plan de Trabajo</a:t>
            </a:r>
          </a:p>
          <a:p>
            <a:pPr algn="just">
              <a:lnSpc>
                <a:spcPct val="100000"/>
              </a:lnSpc>
            </a:pPr>
            <a:r>
              <a:rPr lang="es-MX" sz="1600" dirty="0"/>
              <a:t>Siguientes Pasos</a:t>
            </a:r>
          </a:p>
          <a:p>
            <a:pPr algn="just">
              <a:lnSpc>
                <a:spcPct val="100000"/>
              </a:lnSpc>
            </a:pPr>
            <a:r>
              <a:rPr lang="es-MX" sz="1600" dirty="0"/>
              <a:t>Riesgos</a:t>
            </a:r>
          </a:p>
          <a:p>
            <a:pPr algn="just">
              <a:lnSpc>
                <a:spcPct val="100000"/>
              </a:lnSpc>
            </a:pPr>
            <a:r>
              <a:rPr lang="es-MX" sz="1600" dirty="0"/>
              <a:t>Preguntas y comentarios</a:t>
            </a:r>
          </a:p>
        </p:txBody>
      </p:sp>
      <p:pic>
        <p:nvPicPr>
          <p:cNvPr id="4" name="Imagen 3"/>
          <p:cNvPicPr>
            <a:picLocks noChangeAspect="1"/>
          </p:cNvPicPr>
          <p:nvPr/>
        </p:nvPicPr>
        <p:blipFill>
          <a:blip r:embed="rId2">
            <a:clrChange>
              <a:clrFrom>
                <a:srgbClr val="FFFFFF"/>
              </a:clrFrom>
              <a:clrTo>
                <a:srgbClr val="FFFFFF">
                  <a:alpha val="0"/>
                </a:srgbClr>
              </a:clrTo>
            </a:clrChange>
          </a:blip>
          <a:stretch>
            <a:fillRect/>
          </a:stretch>
        </p:blipFill>
        <p:spPr>
          <a:xfrm>
            <a:off x="8516649" y="62742"/>
            <a:ext cx="1157983" cy="1259341"/>
          </a:xfrm>
          <a:prstGeom prst="rect">
            <a:avLst/>
          </a:prstGeom>
        </p:spPr>
      </p:pic>
    </p:spTree>
    <p:extLst>
      <p:ext uri="{BB962C8B-B14F-4D97-AF65-F5344CB8AC3E}">
        <p14:creationId xmlns:p14="http://schemas.microsoft.com/office/powerpoint/2010/main" val="2627559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F0186-0FAF-49AA-9D57-83ECF26AEA07}"/>
              </a:ext>
            </a:extLst>
          </p:cNvPr>
          <p:cNvSpPr>
            <a:spLocks noGrp="1"/>
          </p:cNvSpPr>
          <p:nvPr>
            <p:ph type="title"/>
          </p:nvPr>
        </p:nvSpPr>
        <p:spPr/>
        <p:txBody>
          <a:bodyPr/>
          <a:lstStyle/>
          <a:p>
            <a:r>
              <a:rPr lang="es-MX" dirty="0"/>
              <a:t>Fuera de alcance</a:t>
            </a:r>
          </a:p>
        </p:txBody>
      </p:sp>
      <p:sp>
        <p:nvSpPr>
          <p:cNvPr id="3" name="Content Placeholder 2">
            <a:extLst>
              <a:ext uri="{FF2B5EF4-FFF2-40B4-BE49-F238E27FC236}">
                <a16:creationId xmlns:a16="http://schemas.microsoft.com/office/drawing/2014/main" id="{D2A91084-975A-47CF-9BA2-670B8A3C4E26}"/>
              </a:ext>
            </a:extLst>
          </p:cNvPr>
          <p:cNvSpPr>
            <a:spLocks noGrp="1"/>
          </p:cNvSpPr>
          <p:nvPr>
            <p:ph idx="1"/>
          </p:nvPr>
        </p:nvSpPr>
        <p:spPr>
          <a:xfrm>
            <a:off x="789709" y="1322083"/>
            <a:ext cx="10515600" cy="4351338"/>
          </a:xfrm>
        </p:spPr>
        <p:txBody>
          <a:bodyPr>
            <a:noAutofit/>
          </a:bodyPr>
          <a:lstStyle/>
          <a:p>
            <a:pPr algn="just">
              <a:lnSpc>
                <a:spcPct val="150000"/>
              </a:lnSpc>
            </a:pPr>
            <a:r>
              <a:rPr lang="es-MX" sz="1400" dirty="0"/>
              <a:t> No se considera la migración de otras aplicaciones adicionales a las de Prometeo, </a:t>
            </a:r>
            <a:r>
              <a:rPr lang="es-MX" sz="1400" dirty="0" err="1"/>
              <a:t>Expins</a:t>
            </a:r>
            <a:r>
              <a:rPr lang="es-MX" sz="1400" dirty="0"/>
              <a:t> y MAE. </a:t>
            </a:r>
          </a:p>
          <a:p>
            <a:pPr algn="just">
              <a:lnSpc>
                <a:spcPct val="150000"/>
              </a:lnSpc>
            </a:pPr>
            <a:r>
              <a:rPr lang="es-MX" sz="1400" dirty="0"/>
              <a:t>No se considera la migración de información nativa o personalizada de Project Server hacia ninguna plataforma. </a:t>
            </a:r>
          </a:p>
          <a:p>
            <a:pPr algn="just">
              <a:lnSpc>
                <a:spcPct val="150000"/>
              </a:lnSpc>
            </a:pPr>
            <a:r>
              <a:rPr lang="es-MX" sz="1400" dirty="0"/>
              <a:t>No se considera el migrar Bases de Datos distintas a las de Prometeo, </a:t>
            </a:r>
            <a:r>
              <a:rPr lang="es-MX" sz="1400" dirty="0" err="1"/>
              <a:t>Expins</a:t>
            </a:r>
            <a:r>
              <a:rPr lang="es-MX" sz="1400" dirty="0"/>
              <a:t> y MAE. </a:t>
            </a:r>
          </a:p>
          <a:p>
            <a:pPr algn="just">
              <a:lnSpc>
                <a:spcPct val="150000"/>
              </a:lnSpc>
            </a:pPr>
            <a:r>
              <a:rPr lang="es-MX" sz="1400" dirty="0"/>
              <a:t>No se considera la migración de la aplicación </a:t>
            </a:r>
            <a:r>
              <a:rPr lang="es-MX" sz="1400" dirty="0" err="1"/>
              <a:t>HeiPro</a:t>
            </a:r>
            <a:r>
              <a:rPr lang="es-MX" sz="1400" dirty="0"/>
              <a:t>. </a:t>
            </a:r>
          </a:p>
          <a:p>
            <a:pPr algn="just">
              <a:lnSpc>
                <a:spcPct val="150000"/>
              </a:lnSpc>
            </a:pPr>
            <a:r>
              <a:rPr lang="es-MX" sz="1400" dirty="0"/>
              <a:t>Actualización a la funcionalidad actual de los aplicativos. </a:t>
            </a:r>
          </a:p>
          <a:p>
            <a:pPr algn="just">
              <a:lnSpc>
                <a:spcPct val="150000"/>
              </a:lnSpc>
            </a:pPr>
            <a:r>
              <a:rPr lang="es-MX" sz="1400" dirty="0"/>
              <a:t>Operar o administrar los componentes de la infraestructura resultante del proyecto, una vez liberado. </a:t>
            </a:r>
          </a:p>
          <a:p>
            <a:pPr algn="just">
              <a:lnSpc>
                <a:spcPct val="150000"/>
              </a:lnSpc>
            </a:pPr>
            <a:r>
              <a:rPr lang="es-MX" sz="1400" dirty="0"/>
              <a:t>Configuración inicial de los servidores: instalación de Windows, Clúster de SQL Server y su actualización al último parche. Estos servers deberán ser entregados con estas características por HEINEKEN. </a:t>
            </a:r>
          </a:p>
          <a:p>
            <a:pPr algn="just">
              <a:lnSpc>
                <a:spcPct val="150000"/>
              </a:lnSpc>
            </a:pPr>
            <a:r>
              <a:rPr lang="es-MX" sz="1400" dirty="0"/>
              <a:t>No se consideran las actividades relacionadas a la configuración de balanceo de cargas en las granjas, configuración de </a:t>
            </a:r>
            <a:r>
              <a:rPr lang="es-MX" sz="1400" dirty="0" err="1"/>
              <a:t>IPs</a:t>
            </a:r>
            <a:r>
              <a:rPr lang="es-MX" sz="1400" dirty="0"/>
              <a:t>, direccionamiento de tráfico; esto debe estar previamente ejecutado por HEINEKEN. </a:t>
            </a:r>
            <a:endParaRPr lang="en-US" sz="1400" dirty="0"/>
          </a:p>
        </p:txBody>
      </p:sp>
    </p:spTree>
    <p:extLst>
      <p:ext uri="{BB962C8B-B14F-4D97-AF65-F5344CB8AC3E}">
        <p14:creationId xmlns:p14="http://schemas.microsoft.com/office/powerpoint/2010/main" val="2099203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F0186-0FAF-49AA-9D57-83ECF26AEA07}"/>
              </a:ext>
            </a:extLst>
          </p:cNvPr>
          <p:cNvSpPr>
            <a:spLocks noGrp="1"/>
          </p:cNvSpPr>
          <p:nvPr>
            <p:ph type="title"/>
          </p:nvPr>
        </p:nvSpPr>
        <p:spPr/>
        <p:txBody>
          <a:bodyPr/>
          <a:lstStyle/>
          <a:p>
            <a:r>
              <a:rPr lang="es-MX" dirty="0"/>
              <a:t>Fuera de alcance</a:t>
            </a:r>
          </a:p>
        </p:txBody>
      </p:sp>
      <p:sp>
        <p:nvSpPr>
          <p:cNvPr id="3" name="Content Placeholder 2">
            <a:extLst>
              <a:ext uri="{FF2B5EF4-FFF2-40B4-BE49-F238E27FC236}">
                <a16:creationId xmlns:a16="http://schemas.microsoft.com/office/drawing/2014/main" id="{D2A91084-975A-47CF-9BA2-670B8A3C4E26}"/>
              </a:ext>
            </a:extLst>
          </p:cNvPr>
          <p:cNvSpPr>
            <a:spLocks noGrp="1"/>
          </p:cNvSpPr>
          <p:nvPr>
            <p:ph idx="1"/>
          </p:nvPr>
        </p:nvSpPr>
        <p:spPr>
          <a:xfrm>
            <a:off x="789709" y="1322083"/>
            <a:ext cx="10515600" cy="4351338"/>
          </a:xfrm>
        </p:spPr>
        <p:txBody>
          <a:bodyPr>
            <a:noAutofit/>
          </a:bodyPr>
          <a:lstStyle/>
          <a:p>
            <a:pPr algn="just">
              <a:lnSpc>
                <a:spcPct val="150000"/>
              </a:lnSpc>
            </a:pPr>
            <a:r>
              <a:rPr lang="es-MX" sz="1400" dirty="0"/>
              <a:t>Actividades relacionadas a la infraestructura / seguridad de la granja, tales como firewall. </a:t>
            </a:r>
          </a:p>
          <a:p>
            <a:pPr algn="just">
              <a:lnSpc>
                <a:spcPct val="150000"/>
              </a:lnSpc>
            </a:pPr>
            <a:r>
              <a:rPr lang="es-MX" sz="1400"/>
              <a:t>Funcionalidad </a:t>
            </a:r>
            <a:r>
              <a:rPr lang="es-MX" sz="1400" dirty="0"/>
              <a:t>adicional NO descrita en este documento</a:t>
            </a:r>
            <a:r>
              <a:rPr lang="es-MX" sz="1400"/>
              <a:t>. </a:t>
            </a:r>
          </a:p>
          <a:p>
            <a:pPr algn="just">
              <a:lnSpc>
                <a:spcPct val="150000"/>
              </a:lnSpc>
            </a:pPr>
            <a:r>
              <a:rPr lang="es-MX" sz="1400"/>
              <a:t>Soporte </a:t>
            </a:r>
            <a:r>
              <a:rPr lang="es-MX" sz="1400" dirty="0"/>
              <a:t>o mantenimiento una vez concluida la implementación</a:t>
            </a:r>
            <a:endParaRPr lang="en-US" sz="1400" dirty="0"/>
          </a:p>
        </p:txBody>
      </p:sp>
    </p:spTree>
    <p:extLst>
      <p:ext uri="{BB962C8B-B14F-4D97-AF65-F5344CB8AC3E}">
        <p14:creationId xmlns:p14="http://schemas.microsoft.com/office/powerpoint/2010/main" val="2778348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4">
            <a:extLst>
              <a:ext uri="{FF2B5EF4-FFF2-40B4-BE49-F238E27FC236}">
                <a16:creationId xmlns:a16="http://schemas.microsoft.com/office/drawing/2014/main" id="{16684218-9CE2-4A4B-8432-7011879C01F0}"/>
              </a:ext>
            </a:extLst>
          </p:cNvPr>
          <p:cNvGraphicFramePr>
            <a:graphicFrameLocks noGrp="1"/>
          </p:cNvGraphicFramePr>
          <p:nvPr>
            <p:extLst>
              <p:ext uri="{D42A27DB-BD31-4B8C-83A1-F6EECF244321}">
                <p14:modId xmlns:p14="http://schemas.microsoft.com/office/powerpoint/2010/main" val="3586198550"/>
              </p:ext>
            </p:extLst>
          </p:nvPr>
        </p:nvGraphicFramePr>
        <p:xfrm>
          <a:off x="557738" y="1497880"/>
          <a:ext cx="5617863" cy="3641213"/>
        </p:xfrm>
        <a:graphic>
          <a:graphicData uri="http://schemas.openxmlformats.org/drawingml/2006/table">
            <a:tbl>
              <a:tblPr firstRow="1" bandRow="1">
                <a:tableStyleId>{7E9639D4-E3E2-4D34-9284-5A2195B3D0D7}</a:tableStyleId>
              </a:tblPr>
              <a:tblGrid>
                <a:gridCol w="3075148">
                  <a:extLst>
                    <a:ext uri="{9D8B030D-6E8A-4147-A177-3AD203B41FA5}">
                      <a16:colId xmlns:a16="http://schemas.microsoft.com/office/drawing/2014/main" val="20000"/>
                    </a:ext>
                  </a:extLst>
                </a:gridCol>
                <a:gridCol w="2542715">
                  <a:extLst>
                    <a:ext uri="{9D8B030D-6E8A-4147-A177-3AD203B41FA5}">
                      <a16:colId xmlns:a16="http://schemas.microsoft.com/office/drawing/2014/main" val="20001"/>
                    </a:ext>
                  </a:extLst>
                </a:gridCol>
              </a:tblGrid>
              <a:tr h="382435">
                <a:tc gridSpan="2">
                  <a:txBody>
                    <a:bodyPr/>
                    <a:lstStyle/>
                    <a:p>
                      <a:r>
                        <a:rPr lang="es-MX" sz="1800" b="0" noProof="0" dirty="0"/>
                        <a:t>Heineken</a:t>
                      </a:r>
                    </a:p>
                  </a:txBody>
                  <a:tcPr>
                    <a:solidFill>
                      <a:srgbClr val="0C1B52"/>
                    </a:solidFill>
                  </a:tcPr>
                </a:tc>
                <a:tc hMerge="1">
                  <a:txBody>
                    <a:bodyPr/>
                    <a:lstStyle/>
                    <a:p>
                      <a:endParaRPr lang="es-MX" sz="2000" dirty="0"/>
                    </a:p>
                  </a:txBody>
                  <a:tcPr>
                    <a:solidFill>
                      <a:srgbClr val="0C1B52"/>
                    </a:solidFill>
                  </a:tcPr>
                </a:tc>
                <a:extLst>
                  <a:ext uri="{0D108BD9-81ED-4DB2-BD59-A6C34878D82A}">
                    <a16:rowId xmlns:a16="http://schemas.microsoft.com/office/drawing/2014/main" val="10001"/>
                  </a:ext>
                </a:extLst>
              </a:tr>
              <a:tr h="334851">
                <a:tc>
                  <a:txBody>
                    <a:bodyPr/>
                    <a:lstStyle/>
                    <a:p>
                      <a:r>
                        <a:rPr lang="es-MX" sz="1600" b="0" noProof="0" dirty="0">
                          <a:solidFill>
                            <a:schemeClr val="bg1"/>
                          </a:solidFill>
                        </a:rPr>
                        <a:t>Rol </a:t>
                      </a:r>
                    </a:p>
                  </a:txBody>
                  <a:tcPr anchor="ctr">
                    <a:solidFill>
                      <a:schemeClr val="accent1">
                        <a:lumMod val="50000"/>
                      </a:schemeClr>
                    </a:solidFill>
                  </a:tcPr>
                </a:tc>
                <a:tc>
                  <a:txBody>
                    <a:bodyPr/>
                    <a:lstStyle/>
                    <a:p>
                      <a:r>
                        <a:rPr lang="es-MX" sz="1600" b="0" noProof="0" dirty="0">
                          <a:solidFill>
                            <a:schemeClr val="bg1"/>
                          </a:solidFill>
                        </a:rPr>
                        <a:t>Responsable</a:t>
                      </a:r>
                    </a:p>
                  </a:txBody>
                  <a:tcPr anchor="ctr">
                    <a:solidFill>
                      <a:schemeClr val="accent1">
                        <a:lumMod val="50000"/>
                      </a:schemeClr>
                    </a:solidFill>
                  </a:tcPr>
                </a:tc>
                <a:extLst>
                  <a:ext uri="{0D108BD9-81ED-4DB2-BD59-A6C34878D82A}">
                    <a16:rowId xmlns:a16="http://schemas.microsoft.com/office/drawing/2014/main" val="10000"/>
                  </a:ext>
                </a:extLst>
              </a:tr>
              <a:tr h="576373">
                <a:tc>
                  <a:txBody>
                    <a:bodyPr/>
                    <a:lstStyle/>
                    <a:p>
                      <a:r>
                        <a:rPr lang="es-MX" sz="1400" b="0" noProof="0" dirty="0"/>
                        <a:t>Sponsor</a:t>
                      </a:r>
                    </a:p>
                  </a:txBody>
                  <a:tcPr/>
                </a:tc>
                <a:tc>
                  <a:txBody>
                    <a:bodyPr/>
                    <a:lstStyle/>
                    <a:p>
                      <a:r>
                        <a:rPr lang="es-MX" sz="1400" kern="1200" dirty="0">
                          <a:solidFill>
                            <a:schemeClr val="tx1"/>
                          </a:solidFill>
                          <a:effectLst/>
                          <a:latin typeface="+mn-lt"/>
                          <a:ea typeface="+mn-ea"/>
                          <a:cs typeface="+mn-cs"/>
                        </a:rPr>
                        <a:t>Felipe Vizcaíno</a:t>
                      </a:r>
                      <a:endParaRPr lang="es-MX" sz="1400" b="0" noProof="0" dirty="0"/>
                    </a:p>
                  </a:txBody>
                  <a:tcPr/>
                </a:tc>
                <a:extLst>
                  <a:ext uri="{0D108BD9-81ED-4DB2-BD59-A6C34878D82A}">
                    <a16:rowId xmlns:a16="http://schemas.microsoft.com/office/drawing/2014/main" val="1488761152"/>
                  </a:ext>
                </a:extLst>
              </a:tr>
              <a:tr h="576373">
                <a:tc>
                  <a:txBody>
                    <a:bodyPr/>
                    <a:lstStyle/>
                    <a:p>
                      <a:r>
                        <a:rPr lang="es-MX" sz="1400" b="0" noProof="0" dirty="0"/>
                        <a:t>Líder de iniciativa</a:t>
                      </a:r>
                    </a:p>
                  </a:txBody>
                  <a:tcPr/>
                </a:tc>
                <a:tc>
                  <a:txBody>
                    <a:bodyPr/>
                    <a:lstStyle/>
                    <a:p>
                      <a:r>
                        <a:rPr lang="es-MX" sz="1400" b="0" noProof="0" dirty="0"/>
                        <a:t>Walter Martínez</a:t>
                      </a:r>
                    </a:p>
                  </a:txBody>
                  <a:tcPr/>
                </a:tc>
                <a:extLst>
                  <a:ext uri="{0D108BD9-81ED-4DB2-BD59-A6C34878D82A}">
                    <a16:rowId xmlns:a16="http://schemas.microsoft.com/office/drawing/2014/main" val="3413601766"/>
                  </a:ext>
                </a:extLst>
              </a:tr>
              <a:tr h="797104">
                <a:tc>
                  <a:txBody>
                    <a:bodyPr/>
                    <a:lstStyle/>
                    <a:p>
                      <a:r>
                        <a:rPr lang="es-MX" sz="1400" b="0" noProof="0" dirty="0"/>
                        <a:t>Project Manager</a:t>
                      </a:r>
                    </a:p>
                  </a:txBody>
                  <a:tcPr/>
                </a:tc>
                <a:tc>
                  <a:txBody>
                    <a:bodyPr/>
                    <a:lstStyle/>
                    <a:p>
                      <a:r>
                        <a:rPr lang="es-MX" sz="1400" kern="1200" noProof="0" dirty="0">
                          <a:solidFill>
                            <a:schemeClr val="tx1"/>
                          </a:solidFill>
                          <a:effectLst/>
                          <a:latin typeface="+mn-lt"/>
                          <a:ea typeface="+mn-ea"/>
                          <a:cs typeface="+mn-cs"/>
                        </a:rPr>
                        <a:t>Marcela García</a:t>
                      </a:r>
                    </a:p>
                  </a:txBody>
                  <a:tcPr/>
                </a:tc>
                <a:extLst>
                  <a:ext uri="{0D108BD9-81ED-4DB2-BD59-A6C34878D82A}">
                    <a16:rowId xmlns:a16="http://schemas.microsoft.com/office/drawing/2014/main" val="3508096126"/>
                  </a:ext>
                </a:extLst>
              </a:tr>
              <a:tr h="455488">
                <a:tc>
                  <a:txBody>
                    <a:bodyPr/>
                    <a:lstStyle/>
                    <a:p>
                      <a:r>
                        <a:rPr lang="es-MX" sz="1400" b="0" noProof="0" dirty="0"/>
                        <a:t>Business </a:t>
                      </a:r>
                      <a:r>
                        <a:rPr lang="es-MX" sz="1400" b="0" noProof="0" dirty="0" err="1"/>
                        <a:t>Solution</a:t>
                      </a:r>
                      <a:endParaRPr lang="es-MX" sz="1400" b="0" noProof="0" dirty="0"/>
                    </a:p>
                  </a:txBody>
                  <a:tcPr/>
                </a:tc>
                <a:tc>
                  <a:txBody>
                    <a:bodyPr/>
                    <a:lstStyle/>
                    <a:p>
                      <a:pPr marL="0" algn="l" defTabSz="914400" rtl="0" eaLnBrk="1" latinLnBrk="0" hangingPunct="1"/>
                      <a:r>
                        <a:rPr lang="es-MX" sz="1400" kern="1200" dirty="0">
                          <a:solidFill>
                            <a:schemeClr val="tx1"/>
                          </a:solidFill>
                          <a:effectLst/>
                          <a:latin typeface="+mn-lt"/>
                          <a:ea typeface="+mn-ea"/>
                          <a:cs typeface="+mn-cs"/>
                        </a:rPr>
                        <a:t>Rodrigo Flores</a:t>
                      </a:r>
                    </a:p>
                  </a:txBody>
                  <a:tcPr/>
                </a:tc>
                <a:extLst>
                  <a:ext uri="{0D108BD9-81ED-4DB2-BD59-A6C34878D82A}">
                    <a16:rowId xmlns:a16="http://schemas.microsoft.com/office/drawing/2014/main" val="2300643194"/>
                  </a:ext>
                </a:extLst>
              </a:tr>
              <a:tr h="455488">
                <a:tc>
                  <a:txBody>
                    <a:bodyPr/>
                    <a:lstStyle/>
                    <a:p>
                      <a:r>
                        <a:rPr lang="es-MX" sz="1400" noProof="0" dirty="0" err="1"/>
                        <a:t>Deliver</a:t>
                      </a:r>
                      <a:r>
                        <a:rPr lang="es-MX" sz="1400" noProof="0" dirty="0"/>
                        <a:t> </a:t>
                      </a:r>
                      <a:r>
                        <a:rPr lang="es-MX" sz="1400" noProof="0" dirty="0" err="1"/>
                        <a:t>Solution</a:t>
                      </a:r>
                      <a:endParaRPr lang="es-MX" sz="1400" noProof="0" dirty="0"/>
                    </a:p>
                  </a:txBody>
                  <a:tcPr/>
                </a:tc>
                <a:tc>
                  <a:txBody>
                    <a:bodyPr/>
                    <a:lstStyle/>
                    <a:p>
                      <a:r>
                        <a:rPr lang="es-MX" sz="1400" kern="1200" dirty="0">
                          <a:solidFill>
                            <a:schemeClr val="tx1"/>
                          </a:solidFill>
                          <a:effectLst/>
                          <a:latin typeface="+mn-lt"/>
                          <a:ea typeface="+mn-ea"/>
                          <a:cs typeface="+mn-cs"/>
                        </a:rPr>
                        <a:t>Virgilio Martínez</a:t>
                      </a:r>
                    </a:p>
                    <a:p>
                      <a:r>
                        <a:rPr lang="es-MX" sz="1400" kern="1200" dirty="0">
                          <a:solidFill>
                            <a:schemeClr val="tx1"/>
                          </a:solidFill>
                          <a:effectLst/>
                          <a:latin typeface="+mn-lt"/>
                          <a:ea typeface="+mn-ea"/>
                          <a:cs typeface="+mn-cs"/>
                        </a:rPr>
                        <a:t>Arlene Parra</a:t>
                      </a:r>
                    </a:p>
                  </a:txBody>
                  <a:tcPr/>
                </a:tc>
                <a:extLst>
                  <a:ext uri="{0D108BD9-81ED-4DB2-BD59-A6C34878D82A}">
                    <a16:rowId xmlns:a16="http://schemas.microsoft.com/office/drawing/2014/main" val="10006"/>
                  </a:ext>
                </a:extLst>
              </a:tr>
            </a:tbl>
          </a:graphicData>
        </a:graphic>
      </p:graphicFrame>
      <p:graphicFrame>
        <p:nvGraphicFramePr>
          <p:cNvPr id="9" name="Tabla 4">
            <a:extLst>
              <a:ext uri="{FF2B5EF4-FFF2-40B4-BE49-F238E27FC236}">
                <a16:creationId xmlns:a16="http://schemas.microsoft.com/office/drawing/2014/main" id="{16684218-9CE2-4A4B-8432-7011879C01F0}"/>
              </a:ext>
            </a:extLst>
          </p:cNvPr>
          <p:cNvGraphicFramePr>
            <a:graphicFrameLocks noGrp="1"/>
          </p:cNvGraphicFramePr>
          <p:nvPr>
            <p:extLst>
              <p:ext uri="{D42A27DB-BD31-4B8C-83A1-F6EECF244321}">
                <p14:modId xmlns:p14="http://schemas.microsoft.com/office/powerpoint/2010/main" val="2312707297"/>
              </p:ext>
            </p:extLst>
          </p:nvPr>
        </p:nvGraphicFramePr>
        <p:xfrm>
          <a:off x="6337216" y="1497883"/>
          <a:ext cx="5489991" cy="3936036"/>
        </p:xfrm>
        <a:graphic>
          <a:graphicData uri="http://schemas.openxmlformats.org/drawingml/2006/table">
            <a:tbl>
              <a:tblPr firstRow="1" bandRow="1">
                <a:tableStyleId>{7E9639D4-E3E2-4D34-9284-5A2195B3D0D7}</a:tableStyleId>
              </a:tblPr>
              <a:tblGrid>
                <a:gridCol w="2140014">
                  <a:extLst>
                    <a:ext uri="{9D8B030D-6E8A-4147-A177-3AD203B41FA5}">
                      <a16:colId xmlns:a16="http://schemas.microsoft.com/office/drawing/2014/main" val="20000"/>
                    </a:ext>
                  </a:extLst>
                </a:gridCol>
                <a:gridCol w="3349977">
                  <a:extLst>
                    <a:ext uri="{9D8B030D-6E8A-4147-A177-3AD203B41FA5}">
                      <a16:colId xmlns:a16="http://schemas.microsoft.com/office/drawing/2014/main" val="20001"/>
                    </a:ext>
                  </a:extLst>
                </a:gridCol>
              </a:tblGrid>
              <a:tr h="371769">
                <a:tc gridSpan="2">
                  <a:txBody>
                    <a:bodyPr/>
                    <a:lstStyle/>
                    <a:p>
                      <a:r>
                        <a:rPr lang="es-MX" sz="1800" b="0" noProof="0"/>
                        <a:t>Inavant</a:t>
                      </a:r>
                    </a:p>
                  </a:txBody>
                  <a:tcPr>
                    <a:solidFill>
                      <a:srgbClr val="0C1B52"/>
                    </a:solidFill>
                  </a:tcPr>
                </a:tc>
                <a:tc hMerge="1">
                  <a:txBody>
                    <a:bodyPr/>
                    <a:lstStyle/>
                    <a:p>
                      <a:endParaRPr lang="es-MX" sz="2000" dirty="0"/>
                    </a:p>
                  </a:txBody>
                  <a:tcPr>
                    <a:solidFill>
                      <a:srgbClr val="0C1B52"/>
                    </a:solidFill>
                  </a:tcPr>
                </a:tc>
                <a:extLst>
                  <a:ext uri="{0D108BD9-81ED-4DB2-BD59-A6C34878D82A}">
                    <a16:rowId xmlns:a16="http://schemas.microsoft.com/office/drawing/2014/main" val="10001"/>
                  </a:ext>
                </a:extLst>
              </a:tr>
              <a:tr h="337291">
                <a:tc>
                  <a:txBody>
                    <a:bodyPr/>
                    <a:lstStyle/>
                    <a:p>
                      <a:r>
                        <a:rPr lang="es-MX" sz="1600" b="0" noProof="0">
                          <a:solidFill>
                            <a:schemeClr val="bg1"/>
                          </a:solidFill>
                        </a:rPr>
                        <a:t>Rol</a:t>
                      </a:r>
                    </a:p>
                  </a:txBody>
                  <a:tcPr anchor="ctr">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s-MX" sz="1600" b="0" noProof="0" dirty="0" err="1">
                          <a:solidFill>
                            <a:schemeClr val="bg1"/>
                          </a:solidFill>
                        </a:rPr>
                        <a:t>Reponsable</a:t>
                      </a:r>
                      <a:endParaRPr lang="es-MX" sz="1600" b="0" noProof="0" dirty="0">
                        <a:solidFill>
                          <a:schemeClr val="bg1"/>
                        </a:solidFill>
                      </a:endParaRPr>
                    </a:p>
                  </a:txBody>
                  <a:tcPr anchor="ctr">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0"/>
                  </a:ext>
                </a:extLst>
              </a:tr>
              <a:tr h="676716">
                <a:tc>
                  <a:txBody>
                    <a:bodyPr/>
                    <a:lstStyle/>
                    <a:p>
                      <a:r>
                        <a:rPr lang="es-MX" sz="1400" noProof="0"/>
                        <a:t>Director de Operaciones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kumimoji="0" lang="es-MX" sz="1400" b="0" i="0" u="none" strike="noStrike" kern="1200" cap="none" spc="0" normalizeH="0" baseline="0" noProof="0" dirty="0">
                          <a:ln>
                            <a:noFill/>
                          </a:ln>
                          <a:solidFill>
                            <a:prstClr val="black"/>
                          </a:solidFill>
                          <a:effectLst/>
                          <a:uLnTx/>
                          <a:uFillTx/>
                          <a:latin typeface="Calibri" panose="020F0502020204030204"/>
                          <a:ea typeface="+mn-ea"/>
                          <a:cs typeface="+mn-cs"/>
                        </a:rPr>
                        <a:t>Cynthia Uribe</a:t>
                      </a:r>
                      <a:endParaRPr lang="es-MX" sz="1400" b="0" baseline="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8761152"/>
                  </a:ext>
                </a:extLst>
              </a:tr>
              <a:tr h="676716">
                <a:tc>
                  <a:txBody>
                    <a:bodyPr/>
                    <a:lstStyle/>
                    <a:p>
                      <a:r>
                        <a:rPr lang="es-MX" sz="1400" noProof="0"/>
                        <a:t>Líder de Proyecto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kumimoji="0" lang="es-MX" sz="1400" b="0" i="0" u="none" strike="noStrike" kern="1200" cap="none" spc="0" normalizeH="0" baseline="0" noProof="0" dirty="0">
                          <a:ln>
                            <a:noFill/>
                          </a:ln>
                          <a:solidFill>
                            <a:prstClr val="black"/>
                          </a:solidFill>
                          <a:effectLst/>
                          <a:uLnTx/>
                          <a:uFillTx/>
                          <a:latin typeface="Calibri" panose="020F0502020204030204"/>
                          <a:ea typeface="+mn-ea"/>
                          <a:cs typeface="+mn-cs"/>
                        </a:rPr>
                        <a:t>Martín Javier Martínez Jaime</a:t>
                      </a:r>
                      <a:endParaRPr lang="es-MX" sz="1400" b="0" baseline="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8096126"/>
                  </a:ext>
                </a:extLst>
              </a:tr>
              <a:tr h="605436">
                <a:tc>
                  <a:txBody>
                    <a:bodyPr/>
                    <a:lstStyle/>
                    <a:p>
                      <a:r>
                        <a:rPr lang="es-MX" sz="1400" noProof="0" dirty="0"/>
                        <a:t>Arquitecto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kumimoji="0" lang="es-MX" sz="1400" b="0" i="0" u="none" strike="noStrike" kern="1200" cap="none" spc="0" normalizeH="0" baseline="0" noProof="0" dirty="0">
                          <a:ln>
                            <a:noFill/>
                          </a:ln>
                          <a:solidFill>
                            <a:prstClr val="black"/>
                          </a:solidFill>
                          <a:effectLst/>
                          <a:uLnTx/>
                          <a:uFillTx/>
                          <a:latin typeface="Calibri" panose="020F0502020204030204"/>
                          <a:ea typeface="+mn-ea"/>
                          <a:cs typeface="+mn-cs"/>
                        </a:rPr>
                        <a:t>Pedro Pablo Díaz</a:t>
                      </a:r>
                      <a:endParaRPr lang="es-MX" sz="1400" b="0" baseline="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9739883"/>
                  </a:ext>
                </a:extLst>
              </a:tr>
              <a:tr h="634054">
                <a:tc>
                  <a:txBody>
                    <a:bodyPr/>
                    <a:lstStyle/>
                    <a:p>
                      <a:r>
                        <a:rPr lang="es-MX" sz="1400" noProof="0" dirty="0"/>
                        <a:t>Consultores SP/</a:t>
                      </a:r>
                      <a:r>
                        <a:rPr lang="es-MX" sz="1400" noProof="0" dirty="0" err="1"/>
                        <a:t>Power</a:t>
                      </a:r>
                      <a:r>
                        <a:rPr lang="es-MX" sz="1400" noProof="0" dirty="0"/>
                        <a:t> App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kumimoji="0" lang="es-MX" sz="1400" b="0" i="0" u="none" strike="noStrike" kern="1200" cap="none" spc="0" normalizeH="0" baseline="0" noProof="0" dirty="0">
                          <a:ln>
                            <a:noFill/>
                          </a:ln>
                          <a:solidFill>
                            <a:prstClr val="black"/>
                          </a:solidFill>
                          <a:effectLst/>
                          <a:uLnTx/>
                          <a:uFillTx/>
                          <a:latin typeface="Calibri" panose="020F0502020204030204"/>
                          <a:ea typeface="+mn-ea"/>
                          <a:cs typeface="+mn-cs"/>
                        </a:rPr>
                        <a:t>Hugo Molina</a:t>
                      </a:r>
                    </a:p>
                    <a:p>
                      <a:pPr lvl="0"/>
                      <a:r>
                        <a:rPr kumimoji="0" lang="es-MX" sz="1400" b="0" i="0" u="none" strike="noStrike" kern="1200" cap="none" spc="0" normalizeH="0" baseline="0" noProof="0" dirty="0">
                          <a:ln>
                            <a:noFill/>
                          </a:ln>
                          <a:solidFill>
                            <a:prstClr val="black"/>
                          </a:solidFill>
                          <a:effectLst/>
                          <a:uLnTx/>
                          <a:uFillTx/>
                          <a:latin typeface="Calibri" panose="020F0502020204030204"/>
                          <a:ea typeface="+mn-ea"/>
                          <a:cs typeface="+mn-cs"/>
                        </a:rPr>
                        <a:t>Ibrahim Guzmán</a:t>
                      </a:r>
                      <a:endParaRPr lang="es-MX" sz="1400" b="0" baseline="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0643194"/>
                  </a:ext>
                </a:extLst>
              </a:tr>
              <a:tr h="634054">
                <a:tc>
                  <a:txBody>
                    <a:bodyPr/>
                    <a:lstStyle/>
                    <a:p>
                      <a:r>
                        <a:rPr lang="es-MX" sz="1400" noProof="0"/>
                        <a:t>Ing. De Pruebas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lang="es-MX" sz="1400" b="0" baseline="0" noProof="0" dirty="0"/>
                        <a:t>Francisco Dueñas</a:t>
                      </a:r>
                    </a:p>
                    <a:p>
                      <a:pPr lvl="0"/>
                      <a:r>
                        <a:rPr lang="es-MX" sz="1400" b="0" baseline="0" noProof="0" dirty="0"/>
                        <a:t>Lesly Estrada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403234"/>
                  </a:ext>
                </a:extLst>
              </a:tr>
            </a:tbl>
          </a:graphicData>
        </a:graphic>
      </p:graphicFrame>
      <p:sp>
        <p:nvSpPr>
          <p:cNvPr id="10" name="Title 1">
            <a:extLst>
              <a:ext uri="{FF2B5EF4-FFF2-40B4-BE49-F238E27FC236}">
                <a16:creationId xmlns:a16="http://schemas.microsoft.com/office/drawing/2014/main" id="{E860FEB4-AFF4-436B-8AB8-01DD0E4E9CBE}"/>
              </a:ext>
            </a:extLst>
          </p:cNvPr>
          <p:cNvSpPr>
            <a:spLocks noGrp="1"/>
          </p:cNvSpPr>
          <p:nvPr>
            <p:ph type="title"/>
          </p:nvPr>
        </p:nvSpPr>
        <p:spPr>
          <a:xfrm>
            <a:off x="313037" y="-3480"/>
            <a:ext cx="10515600" cy="1325563"/>
          </a:xfrm>
        </p:spPr>
        <p:txBody>
          <a:bodyPr/>
          <a:lstStyle/>
          <a:p>
            <a:r>
              <a:rPr lang="es-MX"/>
              <a:t>Equipo de Trabajo</a:t>
            </a:r>
          </a:p>
        </p:txBody>
      </p:sp>
    </p:spTree>
    <p:extLst>
      <p:ext uri="{BB962C8B-B14F-4D97-AF65-F5344CB8AC3E}">
        <p14:creationId xmlns:p14="http://schemas.microsoft.com/office/powerpoint/2010/main" val="1270251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16684218-9CE2-4A4B-8432-7011879C01F0}"/>
              </a:ext>
            </a:extLst>
          </p:cNvPr>
          <p:cNvGraphicFramePr>
            <a:graphicFrameLocks noGrp="1"/>
          </p:cNvGraphicFramePr>
          <p:nvPr>
            <p:extLst>
              <p:ext uri="{D42A27DB-BD31-4B8C-83A1-F6EECF244321}">
                <p14:modId xmlns:p14="http://schemas.microsoft.com/office/powerpoint/2010/main" val="319438370"/>
              </p:ext>
            </p:extLst>
          </p:nvPr>
        </p:nvGraphicFramePr>
        <p:xfrm>
          <a:off x="465437" y="1514707"/>
          <a:ext cx="11335266" cy="2990307"/>
        </p:xfrm>
        <a:graphic>
          <a:graphicData uri="http://schemas.openxmlformats.org/drawingml/2006/table">
            <a:tbl>
              <a:tblPr firstRow="1" bandRow="1">
                <a:tableStyleId>{7E9639D4-E3E2-4D34-9284-5A2195B3D0D7}</a:tableStyleId>
              </a:tblPr>
              <a:tblGrid>
                <a:gridCol w="1889211">
                  <a:extLst>
                    <a:ext uri="{9D8B030D-6E8A-4147-A177-3AD203B41FA5}">
                      <a16:colId xmlns:a16="http://schemas.microsoft.com/office/drawing/2014/main" val="20000"/>
                    </a:ext>
                  </a:extLst>
                </a:gridCol>
                <a:gridCol w="1889211">
                  <a:extLst>
                    <a:ext uri="{9D8B030D-6E8A-4147-A177-3AD203B41FA5}">
                      <a16:colId xmlns:a16="http://schemas.microsoft.com/office/drawing/2014/main" val="20001"/>
                    </a:ext>
                  </a:extLst>
                </a:gridCol>
                <a:gridCol w="1889211">
                  <a:extLst>
                    <a:ext uri="{9D8B030D-6E8A-4147-A177-3AD203B41FA5}">
                      <a16:colId xmlns:a16="http://schemas.microsoft.com/office/drawing/2014/main" val="20002"/>
                    </a:ext>
                  </a:extLst>
                </a:gridCol>
                <a:gridCol w="1889211">
                  <a:extLst>
                    <a:ext uri="{9D8B030D-6E8A-4147-A177-3AD203B41FA5}">
                      <a16:colId xmlns:a16="http://schemas.microsoft.com/office/drawing/2014/main" val="20003"/>
                    </a:ext>
                  </a:extLst>
                </a:gridCol>
                <a:gridCol w="1889211">
                  <a:extLst>
                    <a:ext uri="{9D8B030D-6E8A-4147-A177-3AD203B41FA5}">
                      <a16:colId xmlns:a16="http://schemas.microsoft.com/office/drawing/2014/main" val="20004"/>
                    </a:ext>
                  </a:extLst>
                </a:gridCol>
                <a:gridCol w="1889211">
                  <a:extLst>
                    <a:ext uri="{9D8B030D-6E8A-4147-A177-3AD203B41FA5}">
                      <a16:colId xmlns:a16="http://schemas.microsoft.com/office/drawing/2014/main" val="20005"/>
                    </a:ext>
                  </a:extLst>
                </a:gridCol>
              </a:tblGrid>
              <a:tr h="520157">
                <a:tc>
                  <a:txBody>
                    <a:bodyPr/>
                    <a:lstStyle/>
                    <a:p>
                      <a:pPr algn="ctr"/>
                      <a:r>
                        <a:rPr lang="es-MX" sz="1600" b="0" noProof="0">
                          <a:solidFill>
                            <a:schemeClr val="bg1"/>
                          </a:solidFill>
                        </a:rPr>
                        <a:t>ANALISIS</a:t>
                      </a:r>
                    </a:p>
                  </a:txBody>
                  <a:tcPr anchor="ctr">
                    <a:solidFill>
                      <a:schemeClr val="accent1">
                        <a:lumMod val="50000"/>
                      </a:schemeClr>
                    </a:solidFill>
                  </a:tcPr>
                </a:tc>
                <a:tc>
                  <a:txBody>
                    <a:bodyPr/>
                    <a:lstStyle/>
                    <a:p>
                      <a:pPr algn="ctr"/>
                      <a:r>
                        <a:rPr lang="es-MX" sz="1600" b="0" noProof="0">
                          <a:solidFill>
                            <a:schemeClr val="bg1"/>
                          </a:solidFill>
                        </a:rPr>
                        <a:t>PLANEACIÓN</a:t>
                      </a:r>
                    </a:p>
                  </a:txBody>
                  <a:tcPr anchor="ctr">
                    <a:solidFill>
                      <a:schemeClr val="accent1">
                        <a:lumMod val="50000"/>
                      </a:schemeClr>
                    </a:solidFill>
                  </a:tcPr>
                </a:tc>
                <a:tc>
                  <a:txBody>
                    <a:bodyPr/>
                    <a:lstStyle/>
                    <a:p>
                      <a:pPr algn="ctr"/>
                      <a:r>
                        <a:rPr lang="es-MX" sz="1600" b="0" noProof="0">
                          <a:solidFill>
                            <a:schemeClr val="bg1"/>
                          </a:solidFill>
                        </a:rPr>
                        <a:t>DISEÑO</a:t>
                      </a:r>
                    </a:p>
                  </a:txBody>
                  <a:tcPr anchor="ctr">
                    <a:solidFill>
                      <a:schemeClr val="accent1">
                        <a:lumMod val="50000"/>
                      </a:schemeClr>
                    </a:solidFill>
                  </a:tcPr>
                </a:tc>
                <a:tc>
                  <a:txBody>
                    <a:bodyPr/>
                    <a:lstStyle/>
                    <a:p>
                      <a:pPr algn="ctr"/>
                      <a:r>
                        <a:rPr lang="es-MX" sz="1600" b="0" noProof="0">
                          <a:solidFill>
                            <a:schemeClr val="bg1"/>
                          </a:solidFill>
                        </a:rPr>
                        <a:t>EJECUCIÓN</a:t>
                      </a:r>
                    </a:p>
                  </a:txBody>
                  <a:tcPr anchor="ctr">
                    <a:solidFill>
                      <a:schemeClr val="accent1">
                        <a:lumMod val="50000"/>
                      </a:schemeClr>
                    </a:solidFill>
                  </a:tcPr>
                </a:tc>
                <a:tc>
                  <a:txBody>
                    <a:bodyPr/>
                    <a:lstStyle/>
                    <a:p>
                      <a:pPr algn="ctr"/>
                      <a:r>
                        <a:rPr lang="es-MX" sz="1600" b="0" noProof="0">
                          <a:solidFill>
                            <a:schemeClr val="bg1"/>
                          </a:solidFill>
                        </a:rPr>
                        <a:t>PRUEBAS</a:t>
                      </a:r>
                    </a:p>
                  </a:txBody>
                  <a:tcPr anchor="ctr">
                    <a:solidFill>
                      <a:schemeClr val="accent1">
                        <a:lumMod val="50000"/>
                      </a:schemeClr>
                    </a:solidFill>
                  </a:tcPr>
                </a:tc>
                <a:tc>
                  <a:txBody>
                    <a:bodyPr/>
                    <a:lstStyle/>
                    <a:p>
                      <a:pPr algn="ctr"/>
                      <a:r>
                        <a:rPr lang="es-MX" sz="1600" b="0" noProof="0" dirty="0">
                          <a:solidFill>
                            <a:schemeClr val="bg1"/>
                          </a:solidFill>
                        </a:rPr>
                        <a:t>Cierre</a:t>
                      </a:r>
                    </a:p>
                  </a:txBody>
                  <a:tcPr anchor="ctr">
                    <a:solidFill>
                      <a:schemeClr val="accent1">
                        <a:lumMod val="50000"/>
                      </a:schemeClr>
                    </a:solidFill>
                  </a:tcPr>
                </a:tc>
                <a:extLst>
                  <a:ext uri="{0D108BD9-81ED-4DB2-BD59-A6C34878D82A}">
                    <a16:rowId xmlns:a16="http://schemas.microsoft.com/office/drawing/2014/main" val="10000"/>
                  </a:ext>
                </a:extLst>
              </a:tr>
              <a:tr h="2470150">
                <a:tc>
                  <a:txBody>
                    <a:bodyPr/>
                    <a:lstStyle/>
                    <a:p>
                      <a:pPr marL="285750" marR="0" indent="-285750">
                        <a:spcBef>
                          <a:spcPts val="0"/>
                        </a:spcBef>
                        <a:spcAft>
                          <a:spcPts val="0"/>
                        </a:spcAft>
                        <a:buFont typeface="Arial" panose="020B0604020202020204" pitchFamily="34" charset="0"/>
                        <a:buChar char="•"/>
                      </a:pPr>
                      <a:r>
                        <a:rPr lang="es-MX" sz="1400" noProof="0" dirty="0">
                          <a:effectLst/>
                        </a:rPr>
                        <a:t>Documento de alcance</a:t>
                      </a:r>
                      <a:endParaRPr lang="es-MX" sz="1400" noProof="0" dirty="0">
                        <a:effectLst/>
                        <a:latin typeface="Calibri" panose="020F0502020204030204" pitchFamily="34" charset="0"/>
                        <a:ea typeface="Calibri" panose="020F0502020204030204" pitchFamily="34" charset="0"/>
                      </a:endParaRPr>
                    </a:p>
                  </a:txBody>
                  <a:tcPr>
                    <a:lnR w="12700" cap="flat" cmpd="sng" algn="ctr">
                      <a:solidFill>
                        <a:schemeClr val="bg1">
                          <a:lumMod val="75000"/>
                        </a:schemeClr>
                      </a:solidFill>
                      <a:prstDash val="solid"/>
                      <a:round/>
                      <a:headEnd type="none" w="med" len="med"/>
                      <a:tailEnd type="none" w="med" len="med"/>
                    </a:lnR>
                  </a:tcPr>
                </a:tc>
                <a:tc>
                  <a:txBody>
                    <a:bodyPr/>
                    <a:lstStyle/>
                    <a:p>
                      <a:pPr marL="285750" indent="-285750">
                        <a:buFont typeface="Arial" panose="020B0604020202020204" pitchFamily="34" charset="0"/>
                        <a:buChar char="•"/>
                      </a:pPr>
                      <a:r>
                        <a:rPr lang="es-MX" sz="1400" noProof="0" dirty="0"/>
                        <a:t>Plan de trabajo</a:t>
                      </a:r>
                    </a:p>
                    <a:p>
                      <a:pPr marL="171450" indent="-171450">
                        <a:buFont typeface="Arial" panose="020B0604020202020204" pitchFamily="34" charset="0"/>
                        <a:buChar char="•"/>
                      </a:pPr>
                      <a:endParaRPr lang="es-MX" sz="500" noProof="0" dirty="0"/>
                    </a:p>
                    <a:p>
                      <a:pPr marL="285750" indent="-285750">
                        <a:buFont typeface="Arial" panose="020B0604020202020204" pitchFamily="34" charset="0"/>
                        <a:buChar char="•"/>
                      </a:pPr>
                      <a:r>
                        <a:rPr lang="es-MX" sz="1400" noProof="0" dirty="0"/>
                        <a:t>Plan de Pruebas</a:t>
                      </a:r>
                    </a:p>
                    <a:p>
                      <a:pPr marL="171450" indent="-171450">
                        <a:buFont typeface="Arial" panose="020B0604020202020204" pitchFamily="34" charset="0"/>
                        <a:buChar char="•"/>
                      </a:pPr>
                      <a:endParaRPr lang="es-MX" sz="500" noProof="0" dirty="0"/>
                    </a:p>
                    <a:p>
                      <a:pPr marL="285750" indent="-285750">
                        <a:buFont typeface="Arial" panose="020B0604020202020204" pitchFamily="34" charset="0"/>
                        <a:buChar char="•"/>
                      </a:pPr>
                      <a:r>
                        <a:rPr lang="es-MX" sz="1400" noProof="0" dirty="0"/>
                        <a:t>Sesión de </a:t>
                      </a:r>
                      <a:r>
                        <a:rPr lang="es-MX" sz="1400" noProof="0" dirty="0" err="1"/>
                        <a:t>Kick</a:t>
                      </a:r>
                      <a:r>
                        <a:rPr lang="es-MX" sz="1400" noProof="0" dirty="0"/>
                        <a:t>-off</a:t>
                      </a:r>
                    </a:p>
                    <a:p>
                      <a:pPr marL="171450" indent="-171450">
                        <a:buFont typeface="Arial" panose="020B0604020202020204" pitchFamily="34" charset="0"/>
                        <a:buChar char="•"/>
                      </a:pPr>
                      <a:endParaRPr lang="es-MX" sz="500" noProof="0" dirty="0"/>
                    </a:p>
                    <a:p>
                      <a:pPr marL="285750" indent="-285750">
                        <a:buFont typeface="Arial" panose="020B0604020202020204" pitchFamily="34" charset="0"/>
                        <a:buChar char="•"/>
                      </a:pPr>
                      <a:r>
                        <a:rPr lang="es-MX" sz="1400" noProof="0" dirty="0"/>
                        <a:t>Matriz de Responsabilidades</a:t>
                      </a:r>
                    </a:p>
                    <a:p>
                      <a:pPr marL="285750" marR="0" indent="-285750">
                        <a:spcBef>
                          <a:spcPts val="0"/>
                        </a:spcBef>
                        <a:spcAft>
                          <a:spcPts val="0"/>
                        </a:spcAft>
                        <a:buFont typeface="Arial" panose="020B0604020202020204" pitchFamily="34" charset="0"/>
                        <a:buChar char="•"/>
                      </a:pPr>
                      <a:endParaRPr lang="es-MX" sz="1400" noProof="0" dirty="0">
                        <a:effectLst/>
                        <a:latin typeface="Calibri" panose="020F0502020204030204" pitchFamily="34" charset="0"/>
                        <a:ea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285750" indent="-285750">
                        <a:buFont typeface="Arial" panose="020B0604020202020204" pitchFamily="34" charset="0"/>
                        <a:buChar char="•"/>
                      </a:pPr>
                      <a:r>
                        <a:rPr lang="es-MX" sz="1400" noProof="0" dirty="0"/>
                        <a:t>Matriz de casos de Pruebas</a:t>
                      </a:r>
                    </a:p>
                    <a:p>
                      <a:pPr marL="285750" lvl="1" indent="-285750" algn="l" defTabSz="914400" rtl="0" eaLnBrk="1" latinLnBrk="0" hangingPunct="1">
                        <a:lnSpc>
                          <a:spcPct val="150000"/>
                        </a:lnSpc>
                        <a:buFont typeface="Arial" panose="020B0604020202020204" pitchFamily="34" charset="0"/>
                        <a:buChar char="•"/>
                      </a:pPr>
                      <a:r>
                        <a:rPr lang="es-MX" sz="1400" kern="1200" dirty="0">
                          <a:solidFill>
                            <a:schemeClr val="tx1"/>
                          </a:solidFill>
                          <a:latin typeface="+mn-lt"/>
                          <a:ea typeface="+mn-ea"/>
                          <a:cs typeface="+mn-cs"/>
                        </a:rPr>
                        <a:t>Documento de arquitectura</a:t>
                      </a:r>
                      <a:endParaRPr lang="es-MX" sz="1400" noProof="0" dirty="0"/>
                    </a:p>
                    <a:p>
                      <a:pPr marL="171450" indent="-171450">
                        <a:buFont typeface="Arial" panose="020B0604020202020204" pitchFamily="34" charset="0"/>
                        <a:buChar char="•"/>
                      </a:pPr>
                      <a:endParaRPr lang="es-MX" sz="500" noProof="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285750" marR="0" indent="-285750">
                        <a:spcBef>
                          <a:spcPts val="0"/>
                        </a:spcBef>
                        <a:spcAft>
                          <a:spcPts val="0"/>
                        </a:spcAft>
                        <a:buFont typeface="Arial" panose="020B0604020202020204" pitchFamily="34" charset="0"/>
                        <a:buChar char="•"/>
                      </a:pPr>
                      <a:r>
                        <a:rPr lang="es-MX" sz="1400" noProof="0" dirty="0">
                          <a:effectLst/>
                          <a:latin typeface="Calibri" panose="020F0502020204030204" pitchFamily="34" charset="0"/>
                          <a:ea typeface="Calibri" panose="020F0502020204030204" pitchFamily="34" charset="0"/>
                        </a:rPr>
                        <a:t>Realizar migración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285750" indent="-285750">
                        <a:buFont typeface="Arial" panose="020B0604020202020204" pitchFamily="34" charset="0"/>
                        <a:buChar char="•"/>
                      </a:pPr>
                      <a:r>
                        <a:rPr lang="es-MX" sz="1400" noProof="0" dirty="0"/>
                        <a:t>Reporte de estatus de Pruebas</a:t>
                      </a:r>
                    </a:p>
                    <a:p>
                      <a:pPr marL="285750" indent="-285750">
                        <a:buFont typeface="Arial" panose="020B0604020202020204" pitchFamily="34" charset="0"/>
                        <a:buChar char="•"/>
                      </a:pPr>
                      <a:r>
                        <a:rPr lang="es-MX" sz="1400" noProof="0" dirty="0"/>
                        <a:t>Carta de Aceptación de Pruebas</a:t>
                      </a:r>
                    </a:p>
                    <a:p>
                      <a:pPr marL="285750" indent="-285750">
                        <a:buFont typeface="Arial" panose="020B0604020202020204" pitchFamily="34" charset="0"/>
                        <a:buChar char="•"/>
                      </a:pPr>
                      <a:r>
                        <a:rPr lang="es-MX" sz="1400" noProof="0" dirty="0" err="1"/>
                        <a:t>Checklist</a:t>
                      </a:r>
                      <a:r>
                        <a:rPr lang="es-MX" sz="1400" noProof="0" dirty="0"/>
                        <a:t> de liberación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tcPr>
                </a:tc>
                <a:tc>
                  <a:txBody>
                    <a:bodyPr/>
                    <a:lstStyle/>
                    <a:p>
                      <a:pPr marL="285750" indent="-285750">
                        <a:buFont typeface="Arial" panose="020B0604020202020204" pitchFamily="34" charset="0"/>
                        <a:buChar char="•"/>
                      </a:pPr>
                      <a:r>
                        <a:rPr lang="es-MX" sz="1400" noProof="0" dirty="0"/>
                        <a:t>Carta de cierre de proyecto</a:t>
                      </a:r>
                    </a:p>
                    <a:p>
                      <a:pPr marL="285750" marR="0" indent="-285750">
                        <a:spcBef>
                          <a:spcPts val="0"/>
                        </a:spcBef>
                        <a:spcAft>
                          <a:spcPts val="0"/>
                        </a:spcAft>
                        <a:buFont typeface="Arial" panose="020B0604020202020204" pitchFamily="34" charset="0"/>
                        <a:buChar char="•"/>
                      </a:pPr>
                      <a:endParaRPr lang="es-MX" sz="1400" noProof="0" dirty="0">
                        <a:effectLst/>
                        <a:latin typeface="Calibri" panose="020F0502020204030204" pitchFamily="34" charset="0"/>
                        <a:ea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1488761152"/>
                  </a:ext>
                </a:extLst>
              </a:tr>
            </a:tbl>
          </a:graphicData>
        </a:graphic>
      </p:graphicFrame>
      <p:sp>
        <p:nvSpPr>
          <p:cNvPr id="6" name="Title 1">
            <a:extLst>
              <a:ext uri="{FF2B5EF4-FFF2-40B4-BE49-F238E27FC236}">
                <a16:creationId xmlns:a16="http://schemas.microsoft.com/office/drawing/2014/main" id="{675F0186-0FAF-49AA-9D57-83ECF26AEA07}"/>
              </a:ext>
            </a:extLst>
          </p:cNvPr>
          <p:cNvSpPr txBox="1">
            <a:spLocks/>
          </p:cNvSpPr>
          <p:nvPr/>
        </p:nvSpPr>
        <p:spPr>
          <a:xfrm>
            <a:off x="465437" y="1489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a:t>Entregables</a:t>
            </a:r>
          </a:p>
        </p:txBody>
      </p:sp>
    </p:spTree>
    <p:extLst>
      <p:ext uri="{BB962C8B-B14F-4D97-AF65-F5344CB8AC3E}">
        <p14:creationId xmlns:p14="http://schemas.microsoft.com/office/powerpoint/2010/main" val="1246353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F0186-0FAF-49AA-9D57-83ECF26AEA07}"/>
              </a:ext>
            </a:extLst>
          </p:cNvPr>
          <p:cNvSpPr>
            <a:spLocks noGrp="1"/>
          </p:cNvSpPr>
          <p:nvPr>
            <p:ph type="title"/>
          </p:nvPr>
        </p:nvSpPr>
        <p:spPr/>
        <p:txBody>
          <a:bodyPr/>
          <a:lstStyle/>
          <a:p>
            <a:r>
              <a:rPr lang="es-MX"/>
              <a:t>Plan de comunicaciones</a:t>
            </a:r>
          </a:p>
        </p:txBody>
      </p:sp>
      <p:graphicFrame>
        <p:nvGraphicFramePr>
          <p:cNvPr id="6" name="Tabla 4">
            <a:extLst>
              <a:ext uri="{FF2B5EF4-FFF2-40B4-BE49-F238E27FC236}">
                <a16:creationId xmlns:a16="http://schemas.microsoft.com/office/drawing/2014/main" id="{16684218-9CE2-4A4B-8432-7011879C01F0}"/>
              </a:ext>
            </a:extLst>
          </p:cNvPr>
          <p:cNvGraphicFramePr>
            <a:graphicFrameLocks noGrp="1"/>
          </p:cNvGraphicFramePr>
          <p:nvPr>
            <p:extLst>
              <p:ext uri="{D42A27DB-BD31-4B8C-83A1-F6EECF244321}">
                <p14:modId xmlns:p14="http://schemas.microsoft.com/office/powerpoint/2010/main" val="1485968492"/>
              </p:ext>
            </p:extLst>
          </p:nvPr>
        </p:nvGraphicFramePr>
        <p:xfrm>
          <a:off x="248642" y="1424813"/>
          <a:ext cx="11691067" cy="3949144"/>
        </p:xfrm>
        <a:graphic>
          <a:graphicData uri="http://schemas.openxmlformats.org/drawingml/2006/table">
            <a:tbl>
              <a:tblPr firstRow="1" bandRow="1">
                <a:tableStyleId>{7E9639D4-E3E2-4D34-9284-5A2195B3D0D7}</a:tableStyleId>
              </a:tblPr>
              <a:tblGrid>
                <a:gridCol w="2826614">
                  <a:extLst>
                    <a:ext uri="{9D8B030D-6E8A-4147-A177-3AD203B41FA5}">
                      <a16:colId xmlns:a16="http://schemas.microsoft.com/office/drawing/2014/main" val="20000"/>
                    </a:ext>
                  </a:extLst>
                </a:gridCol>
                <a:gridCol w="1841653">
                  <a:extLst>
                    <a:ext uri="{9D8B030D-6E8A-4147-A177-3AD203B41FA5}">
                      <a16:colId xmlns:a16="http://schemas.microsoft.com/office/drawing/2014/main" val="20001"/>
                    </a:ext>
                  </a:extLst>
                </a:gridCol>
                <a:gridCol w="1841653">
                  <a:extLst>
                    <a:ext uri="{9D8B030D-6E8A-4147-A177-3AD203B41FA5}">
                      <a16:colId xmlns:a16="http://schemas.microsoft.com/office/drawing/2014/main" val="20002"/>
                    </a:ext>
                  </a:extLst>
                </a:gridCol>
                <a:gridCol w="1814923">
                  <a:extLst>
                    <a:ext uri="{9D8B030D-6E8A-4147-A177-3AD203B41FA5}">
                      <a16:colId xmlns:a16="http://schemas.microsoft.com/office/drawing/2014/main" val="20003"/>
                    </a:ext>
                  </a:extLst>
                </a:gridCol>
                <a:gridCol w="3366224">
                  <a:extLst>
                    <a:ext uri="{9D8B030D-6E8A-4147-A177-3AD203B41FA5}">
                      <a16:colId xmlns:a16="http://schemas.microsoft.com/office/drawing/2014/main" val="20004"/>
                    </a:ext>
                  </a:extLst>
                </a:gridCol>
              </a:tblGrid>
              <a:tr h="378229">
                <a:tc>
                  <a:txBody>
                    <a:bodyPr/>
                    <a:lstStyle/>
                    <a:p>
                      <a:pPr algn="ctr"/>
                      <a:r>
                        <a:rPr lang="es-MX" sz="1400" b="0" noProof="0" dirty="0"/>
                        <a:t>Actividad</a:t>
                      </a:r>
                    </a:p>
                  </a:txBody>
                  <a:tcPr>
                    <a:solidFill>
                      <a:srgbClr val="0C1B52"/>
                    </a:solidFill>
                  </a:tcPr>
                </a:tc>
                <a:tc>
                  <a:txBody>
                    <a:bodyPr/>
                    <a:lstStyle/>
                    <a:p>
                      <a:pPr algn="ctr"/>
                      <a:r>
                        <a:rPr lang="es-MX" sz="1400" b="0" noProof="0" dirty="0"/>
                        <a:t>Canal/Medio</a:t>
                      </a:r>
                    </a:p>
                  </a:txBody>
                  <a:tcPr>
                    <a:solidFill>
                      <a:srgbClr val="0C1B52"/>
                    </a:solidFill>
                  </a:tcPr>
                </a:tc>
                <a:tc>
                  <a:txBody>
                    <a:bodyPr/>
                    <a:lstStyle/>
                    <a:p>
                      <a:pPr algn="ctr"/>
                      <a:r>
                        <a:rPr lang="es-MX" sz="1400" b="0" noProof="0" dirty="0"/>
                        <a:t>Frecuencia</a:t>
                      </a:r>
                    </a:p>
                  </a:txBody>
                  <a:tcPr>
                    <a:solidFill>
                      <a:srgbClr val="0C1B52"/>
                    </a:solidFill>
                  </a:tcPr>
                </a:tc>
                <a:tc>
                  <a:txBody>
                    <a:bodyPr/>
                    <a:lstStyle/>
                    <a:p>
                      <a:pPr algn="ctr"/>
                      <a:r>
                        <a:rPr lang="es-MX" sz="1400" b="0" noProof="0" dirty="0"/>
                        <a:t>Responsable</a:t>
                      </a:r>
                    </a:p>
                  </a:txBody>
                  <a:tcPr>
                    <a:solidFill>
                      <a:srgbClr val="0C1B52"/>
                    </a:solidFill>
                  </a:tcPr>
                </a:tc>
                <a:tc>
                  <a:txBody>
                    <a:bodyPr/>
                    <a:lstStyle/>
                    <a:p>
                      <a:pPr algn="ctr"/>
                      <a:r>
                        <a:rPr lang="es-MX" sz="1400" b="0" noProof="0" dirty="0"/>
                        <a:t>Objetivo</a:t>
                      </a:r>
                    </a:p>
                  </a:txBody>
                  <a:tcPr>
                    <a:solidFill>
                      <a:srgbClr val="0C1B52"/>
                    </a:solidFill>
                  </a:tcPr>
                </a:tc>
                <a:extLst>
                  <a:ext uri="{0D108BD9-81ED-4DB2-BD59-A6C34878D82A}">
                    <a16:rowId xmlns:a16="http://schemas.microsoft.com/office/drawing/2014/main" val="10000"/>
                  </a:ext>
                </a:extLst>
              </a:tr>
              <a:tr h="276427">
                <a:tc>
                  <a:txBody>
                    <a:bodyPr/>
                    <a:lstStyle/>
                    <a:p>
                      <a:r>
                        <a:rPr lang="es-MX" sz="1200" noProof="0"/>
                        <a:t>Entrega de plan final de trabajo</a:t>
                      </a:r>
                    </a:p>
                  </a:txBody>
                  <a:tcPr/>
                </a:tc>
                <a:tc>
                  <a:txBody>
                    <a:bodyPr/>
                    <a:lstStyle/>
                    <a:p>
                      <a:r>
                        <a:rPr lang="es-MX" sz="1200" noProof="0"/>
                        <a:t>E-mail</a:t>
                      </a:r>
                    </a:p>
                  </a:txBody>
                  <a:tcPr/>
                </a:tc>
                <a:tc>
                  <a:txBody>
                    <a:bodyPr/>
                    <a:lstStyle/>
                    <a:p>
                      <a:r>
                        <a:rPr lang="es-MX" sz="1200" noProof="0"/>
                        <a:t>Única ocasión</a:t>
                      </a:r>
                    </a:p>
                  </a:txBody>
                  <a:tcPr/>
                </a:tc>
                <a:tc>
                  <a:txBody>
                    <a:bodyPr/>
                    <a:lstStyle/>
                    <a:p>
                      <a:r>
                        <a:rPr lang="es-MX" sz="1200" noProof="0"/>
                        <a:t>Inavant</a:t>
                      </a:r>
                    </a:p>
                  </a:txBody>
                  <a:tcPr/>
                </a:tc>
                <a:tc>
                  <a:txBody>
                    <a:bodyPr/>
                    <a:lstStyle/>
                    <a:p>
                      <a:r>
                        <a:rPr lang="es-MX" sz="1200" noProof="0"/>
                        <a:t>Compartir el esfuerzo final Estimado y las fechas de las actividades principales.</a:t>
                      </a:r>
                    </a:p>
                  </a:txBody>
                  <a:tcPr/>
                </a:tc>
                <a:extLst>
                  <a:ext uri="{0D108BD9-81ED-4DB2-BD59-A6C34878D82A}">
                    <a16:rowId xmlns:a16="http://schemas.microsoft.com/office/drawing/2014/main" val="10001"/>
                  </a:ext>
                </a:extLst>
              </a:tr>
              <a:tr h="409042">
                <a:tc>
                  <a:txBody>
                    <a:bodyPr/>
                    <a:lstStyle/>
                    <a:p>
                      <a:r>
                        <a:rPr lang="es-MX" sz="1200" noProof="0"/>
                        <a:t>Reporte de Status</a:t>
                      </a:r>
                    </a:p>
                  </a:txBody>
                  <a:tcPr/>
                </a:tc>
                <a:tc>
                  <a:txBody>
                    <a:bodyPr/>
                    <a:lstStyle/>
                    <a:p>
                      <a:r>
                        <a:rPr lang="es-MX" sz="1200" noProof="0" dirty="0"/>
                        <a:t>E-mail</a:t>
                      </a:r>
                    </a:p>
                  </a:txBody>
                  <a:tcPr/>
                </a:tc>
                <a:tc>
                  <a:txBody>
                    <a:bodyPr/>
                    <a:lstStyle/>
                    <a:p>
                      <a:r>
                        <a:rPr lang="es-MX" sz="1200" noProof="0"/>
                        <a:t>Semanal</a:t>
                      </a:r>
                    </a:p>
                  </a:txBody>
                  <a:tcPr/>
                </a:tc>
                <a:tc>
                  <a:txBody>
                    <a:bodyPr/>
                    <a:lstStyle/>
                    <a:p>
                      <a:r>
                        <a:rPr lang="es-MX" sz="1200" noProof="0"/>
                        <a:t>Inavant/Cliente</a:t>
                      </a:r>
                    </a:p>
                  </a:txBody>
                  <a:tcPr/>
                </a:tc>
                <a:tc>
                  <a:txBody>
                    <a:bodyPr/>
                    <a:lstStyle/>
                    <a:p>
                      <a:r>
                        <a:rPr lang="es-MX" sz="1200" noProof="0"/>
                        <a:t>Validar estatus, riesgos y compromisos durante el proyecto.</a:t>
                      </a:r>
                    </a:p>
                  </a:txBody>
                  <a:tcPr/>
                </a:tc>
                <a:extLst>
                  <a:ext uri="{0D108BD9-81ED-4DB2-BD59-A6C34878D82A}">
                    <a16:rowId xmlns:a16="http://schemas.microsoft.com/office/drawing/2014/main" val="347291241"/>
                  </a:ext>
                </a:extLst>
              </a:tr>
              <a:tr h="307911">
                <a:tc>
                  <a:txBody>
                    <a:bodyPr/>
                    <a:lstStyle/>
                    <a:p>
                      <a:r>
                        <a:rPr lang="es-MX" sz="1200" noProof="0" dirty="0"/>
                        <a:t>Documento de alcance</a:t>
                      </a:r>
                    </a:p>
                  </a:txBody>
                  <a:tcPr/>
                </a:tc>
                <a:tc>
                  <a:txBody>
                    <a:bodyPr/>
                    <a:lstStyle/>
                    <a:p>
                      <a:r>
                        <a:rPr lang="es-MX" sz="1200" noProof="0"/>
                        <a:t>E-mail</a:t>
                      </a:r>
                    </a:p>
                  </a:txBody>
                  <a:tcPr/>
                </a:tc>
                <a:tc>
                  <a:txBody>
                    <a:bodyPr/>
                    <a:lstStyle/>
                    <a:p>
                      <a:r>
                        <a:rPr lang="es-MX" sz="1200" noProof="0"/>
                        <a:t>Única ocasión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noProof="0"/>
                        <a:t>Inavant/Cliente</a:t>
                      </a:r>
                    </a:p>
                    <a:p>
                      <a:endParaRPr lang="es-MX" sz="1200" noProof="0"/>
                    </a:p>
                  </a:txBody>
                  <a:tcPr/>
                </a:tc>
                <a:tc>
                  <a:txBody>
                    <a:bodyPr/>
                    <a:lstStyle/>
                    <a:p>
                      <a:r>
                        <a:rPr lang="es-MX" sz="1200" kern="1200" noProof="0"/>
                        <a:t>Incluir requerimientos funcionales y no-funcionales que han sido identificados durante la etapa de análisis.</a:t>
                      </a:r>
                      <a:endParaRPr lang="es-MX" sz="1200" kern="1200" noProof="0">
                        <a:solidFill>
                          <a:schemeClr val="tx1"/>
                        </a:solidFill>
                        <a:latin typeface="+mn-lt"/>
                        <a:ea typeface="+mn-ea"/>
                        <a:cs typeface="+mn-cs"/>
                      </a:endParaRPr>
                    </a:p>
                  </a:txBody>
                  <a:tcPr/>
                </a:tc>
                <a:extLst>
                  <a:ext uri="{0D108BD9-81ED-4DB2-BD59-A6C34878D82A}">
                    <a16:rowId xmlns:a16="http://schemas.microsoft.com/office/drawing/2014/main" val="2146671574"/>
                  </a:ext>
                </a:extLst>
              </a:tr>
              <a:tr h="276427">
                <a:tc>
                  <a:txBody>
                    <a:bodyPr/>
                    <a:lstStyle/>
                    <a:p>
                      <a:r>
                        <a:rPr lang="es-MX" sz="1200" noProof="0" dirty="0"/>
                        <a:t>Presentación de </a:t>
                      </a:r>
                      <a:r>
                        <a:rPr lang="es-MX" sz="1200" noProof="0" dirty="0" err="1"/>
                        <a:t>Kick</a:t>
                      </a:r>
                      <a:r>
                        <a:rPr lang="es-MX" sz="1200" noProof="0" dirty="0"/>
                        <a:t>-off</a:t>
                      </a:r>
                    </a:p>
                  </a:txBody>
                  <a:tcPr/>
                </a:tc>
                <a:tc>
                  <a:txBody>
                    <a:bodyPr/>
                    <a:lstStyle/>
                    <a:p>
                      <a:r>
                        <a:rPr lang="es-MX" sz="1200" noProof="0"/>
                        <a:t>Presencial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prstClr val="black"/>
                          </a:solidFill>
                          <a:effectLst/>
                          <a:uLnTx/>
                          <a:uFillTx/>
                          <a:latin typeface="Calibri" panose="020F0502020204030204"/>
                          <a:ea typeface="+mn-ea"/>
                          <a:cs typeface="+mn-cs"/>
                        </a:rPr>
                        <a:t>Única ocasión</a:t>
                      </a:r>
                    </a:p>
                  </a:txBody>
                  <a:tcPr/>
                </a:tc>
                <a:tc>
                  <a:txBody>
                    <a:bodyPr/>
                    <a:lstStyle/>
                    <a:p>
                      <a:r>
                        <a:rPr lang="es-MX" sz="1200" noProof="0"/>
                        <a:t>Inavant</a:t>
                      </a:r>
                    </a:p>
                  </a:txBody>
                  <a:tcPr/>
                </a:tc>
                <a:tc>
                  <a:txBody>
                    <a:bodyPr/>
                    <a:lstStyle/>
                    <a:p>
                      <a:r>
                        <a:rPr lang="es-MX" sz="1200" noProof="0"/>
                        <a:t>Establecer fechas compromiso finales de los entregables del Proyecto.</a:t>
                      </a:r>
                    </a:p>
                  </a:txBody>
                  <a:tcPr/>
                </a:tc>
                <a:extLst>
                  <a:ext uri="{0D108BD9-81ED-4DB2-BD59-A6C34878D82A}">
                    <a16:rowId xmlns:a16="http://schemas.microsoft.com/office/drawing/2014/main" val="2454302830"/>
                  </a:ext>
                </a:extLst>
              </a:tr>
              <a:tr h="736275">
                <a:tc>
                  <a:txBody>
                    <a:bodyPr/>
                    <a:lstStyle/>
                    <a:p>
                      <a:r>
                        <a:rPr lang="es-MX" sz="1200" noProof="0" dirty="0"/>
                        <a:t>Documentación Arquitectura</a:t>
                      </a:r>
                    </a:p>
                  </a:txBody>
                  <a:tcPr/>
                </a:tc>
                <a:tc>
                  <a:txBody>
                    <a:bodyPr/>
                    <a:lstStyle/>
                    <a:p>
                      <a:r>
                        <a:rPr lang="es-MX" sz="1200" noProof="0"/>
                        <a:t>E-mail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prstClr val="black"/>
                          </a:solidFill>
                          <a:effectLst/>
                          <a:uLnTx/>
                          <a:uFillTx/>
                          <a:latin typeface="Calibri" panose="020F0502020204030204"/>
                          <a:ea typeface="+mn-ea"/>
                          <a:cs typeface="+mn-cs"/>
                        </a:rPr>
                        <a:t>Única ocasión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prstClr val="black"/>
                          </a:solidFill>
                          <a:effectLst/>
                          <a:uLnTx/>
                          <a:uFillTx/>
                          <a:latin typeface="Calibri" panose="020F0502020204030204"/>
                          <a:ea typeface="+mn-ea"/>
                          <a:cs typeface="+mn-cs"/>
                        </a:rPr>
                        <a:t>Inavant/Cliente</a:t>
                      </a:r>
                    </a:p>
                  </a:txBody>
                  <a:tcPr/>
                </a:tc>
                <a:tc>
                  <a:txBody>
                    <a:bodyPr/>
                    <a:lstStyle/>
                    <a:p>
                      <a:r>
                        <a:rPr lang="es-MX" sz="1200" noProof="0" dirty="0">
                          <a:effectLst/>
                        </a:rPr>
                        <a:t>Describir la solución a nivel técnico, así como las configuraciones requeridas para los ambientes identificados.</a:t>
                      </a:r>
                      <a:endParaRPr lang="es-MX" sz="1200" kern="1200" noProof="0" dirty="0">
                        <a:solidFill>
                          <a:schemeClr val="tx1"/>
                        </a:solidFill>
                        <a:effectLst/>
                        <a:latin typeface="+mn-lt"/>
                        <a:ea typeface="+mn-ea"/>
                        <a:cs typeface="+mn-cs"/>
                      </a:endParaRPr>
                    </a:p>
                  </a:txBody>
                  <a:tcPr/>
                </a:tc>
                <a:extLst>
                  <a:ext uri="{0D108BD9-81ED-4DB2-BD59-A6C34878D82A}">
                    <a16:rowId xmlns:a16="http://schemas.microsoft.com/office/drawing/2014/main" val="716437243"/>
                  </a:ext>
                </a:extLst>
              </a:tr>
              <a:tr h="572658">
                <a:tc>
                  <a:txBody>
                    <a:bodyPr/>
                    <a:lstStyle/>
                    <a:p>
                      <a:r>
                        <a:rPr lang="es-MX" sz="1200" noProof="0" dirty="0"/>
                        <a:t>Plan de Pruebas/Matriz de casos de Pruebas</a:t>
                      </a:r>
                    </a:p>
                  </a:txBody>
                  <a:tcPr/>
                </a:tc>
                <a:tc>
                  <a:txBody>
                    <a:bodyPr/>
                    <a:lstStyle/>
                    <a:p>
                      <a:r>
                        <a:rPr lang="es-MX" sz="1200" noProof="0"/>
                        <a:t>E-mail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prstClr val="black"/>
                          </a:solidFill>
                          <a:effectLst/>
                          <a:uLnTx/>
                          <a:uFillTx/>
                          <a:latin typeface="Calibri" panose="020F0502020204030204"/>
                          <a:ea typeface="+mn-ea"/>
                          <a:cs typeface="+mn-cs"/>
                        </a:rPr>
                        <a:t>Única ocasión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prstClr val="black"/>
                          </a:solidFill>
                          <a:effectLst/>
                          <a:uLnTx/>
                          <a:uFillTx/>
                          <a:latin typeface="Calibri" panose="020F0502020204030204"/>
                          <a:ea typeface="+mn-ea"/>
                          <a:cs typeface="+mn-cs"/>
                        </a:rPr>
                        <a:t>Inavant/Cliente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noProof="0" dirty="0">
                          <a:effectLst/>
                        </a:rPr>
                        <a:t>Describir los escenarios de prueba que serán ejecutados para realizar la validación de la solución, así como definir los criterios de aceptación de la misma.</a:t>
                      </a:r>
                      <a:endParaRPr lang="es-MX" sz="1200" noProof="0" dirty="0"/>
                    </a:p>
                  </a:txBody>
                  <a:tcPr/>
                </a:tc>
                <a:extLst>
                  <a:ext uri="{0D108BD9-81ED-4DB2-BD59-A6C34878D82A}">
                    <a16:rowId xmlns:a16="http://schemas.microsoft.com/office/drawing/2014/main" val="4132107245"/>
                  </a:ext>
                </a:extLst>
              </a:tr>
            </a:tbl>
          </a:graphicData>
        </a:graphic>
      </p:graphicFrame>
    </p:spTree>
    <p:extLst>
      <p:ext uri="{BB962C8B-B14F-4D97-AF65-F5344CB8AC3E}">
        <p14:creationId xmlns:p14="http://schemas.microsoft.com/office/powerpoint/2010/main" val="1543401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F0186-0FAF-49AA-9D57-83ECF26AEA07}"/>
              </a:ext>
            </a:extLst>
          </p:cNvPr>
          <p:cNvSpPr>
            <a:spLocks noGrp="1"/>
          </p:cNvSpPr>
          <p:nvPr>
            <p:ph type="title"/>
          </p:nvPr>
        </p:nvSpPr>
        <p:spPr/>
        <p:txBody>
          <a:bodyPr/>
          <a:lstStyle/>
          <a:p>
            <a:r>
              <a:rPr lang="es-MX"/>
              <a:t>Plan de comunicaciones</a:t>
            </a:r>
          </a:p>
        </p:txBody>
      </p:sp>
      <p:graphicFrame>
        <p:nvGraphicFramePr>
          <p:cNvPr id="6" name="Tabla 4">
            <a:extLst>
              <a:ext uri="{FF2B5EF4-FFF2-40B4-BE49-F238E27FC236}">
                <a16:creationId xmlns:a16="http://schemas.microsoft.com/office/drawing/2014/main" id="{16684218-9CE2-4A4B-8432-7011879C01F0}"/>
              </a:ext>
            </a:extLst>
          </p:cNvPr>
          <p:cNvGraphicFramePr>
            <a:graphicFrameLocks noGrp="1"/>
          </p:cNvGraphicFramePr>
          <p:nvPr>
            <p:extLst>
              <p:ext uri="{D42A27DB-BD31-4B8C-83A1-F6EECF244321}">
                <p14:modId xmlns:p14="http://schemas.microsoft.com/office/powerpoint/2010/main" val="4205842965"/>
              </p:ext>
            </p:extLst>
          </p:nvPr>
        </p:nvGraphicFramePr>
        <p:xfrm>
          <a:off x="261521" y="1435348"/>
          <a:ext cx="11691067" cy="1452092"/>
        </p:xfrm>
        <a:graphic>
          <a:graphicData uri="http://schemas.openxmlformats.org/drawingml/2006/table">
            <a:tbl>
              <a:tblPr firstRow="1" bandRow="1">
                <a:tableStyleId>{7E9639D4-E3E2-4D34-9284-5A2195B3D0D7}</a:tableStyleId>
              </a:tblPr>
              <a:tblGrid>
                <a:gridCol w="2826614">
                  <a:extLst>
                    <a:ext uri="{9D8B030D-6E8A-4147-A177-3AD203B41FA5}">
                      <a16:colId xmlns:a16="http://schemas.microsoft.com/office/drawing/2014/main" val="20000"/>
                    </a:ext>
                  </a:extLst>
                </a:gridCol>
                <a:gridCol w="1841653">
                  <a:extLst>
                    <a:ext uri="{9D8B030D-6E8A-4147-A177-3AD203B41FA5}">
                      <a16:colId xmlns:a16="http://schemas.microsoft.com/office/drawing/2014/main" val="20001"/>
                    </a:ext>
                  </a:extLst>
                </a:gridCol>
                <a:gridCol w="1841653">
                  <a:extLst>
                    <a:ext uri="{9D8B030D-6E8A-4147-A177-3AD203B41FA5}">
                      <a16:colId xmlns:a16="http://schemas.microsoft.com/office/drawing/2014/main" val="20002"/>
                    </a:ext>
                  </a:extLst>
                </a:gridCol>
                <a:gridCol w="1814923">
                  <a:extLst>
                    <a:ext uri="{9D8B030D-6E8A-4147-A177-3AD203B41FA5}">
                      <a16:colId xmlns:a16="http://schemas.microsoft.com/office/drawing/2014/main" val="20003"/>
                    </a:ext>
                  </a:extLst>
                </a:gridCol>
                <a:gridCol w="3366224">
                  <a:extLst>
                    <a:ext uri="{9D8B030D-6E8A-4147-A177-3AD203B41FA5}">
                      <a16:colId xmlns:a16="http://schemas.microsoft.com/office/drawing/2014/main" val="20004"/>
                    </a:ext>
                  </a:extLst>
                </a:gridCol>
              </a:tblGrid>
              <a:tr h="354812">
                <a:tc>
                  <a:txBody>
                    <a:bodyPr/>
                    <a:lstStyle/>
                    <a:p>
                      <a:pPr algn="ctr"/>
                      <a:r>
                        <a:rPr lang="es-MX" sz="1400" b="0" noProof="0" dirty="0"/>
                        <a:t>Actividad</a:t>
                      </a:r>
                    </a:p>
                  </a:txBody>
                  <a:tcPr>
                    <a:solidFill>
                      <a:srgbClr val="0C1B52"/>
                    </a:solidFill>
                  </a:tcPr>
                </a:tc>
                <a:tc>
                  <a:txBody>
                    <a:bodyPr/>
                    <a:lstStyle/>
                    <a:p>
                      <a:pPr algn="ctr"/>
                      <a:r>
                        <a:rPr lang="es-MX" sz="1400" b="0" noProof="0" dirty="0"/>
                        <a:t>Canal/Medio</a:t>
                      </a:r>
                    </a:p>
                  </a:txBody>
                  <a:tcPr>
                    <a:solidFill>
                      <a:srgbClr val="0C1B52"/>
                    </a:solidFill>
                  </a:tcPr>
                </a:tc>
                <a:tc>
                  <a:txBody>
                    <a:bodyPr/>
                    <a:lstStyle/>
                    <a:p>
                      <a:pPr algn="ctr"/>
                      <a:r>
                        <a:rPr lang="es-MX" sz="1400" b="0" noProof="0" dirty="0"/>
                        <a:t>Frecuencia</a:t>
                      </a:r>
                    </a:p>
                  </a:txBody>
                  <a:tcPr>
                    <a:solidFill>
                      <a:srgbClr val="0C1B52"/>
                    </a:solidFill>
                  </a:tcPr>
                </a:tc>
                <a:tc>
                  <a:txBody>
                    <a:bodyPr/>
                    <a:lstStyle/>
                    <a:p>
                      <a:pPr algn="ctr"/>
                      <a:r>
                        <a:rPr lang="es-MX" sz="1400" b="0" noProof="0" dirty="0"/>
                        <a:t>Responsable</a:t>
                      </a:r>
                    </a:p>
                  </a:txBody>
                  <a:tcPr>
                    <a:solidFill>
                      <a:srgbClr val="0C1B52"/>
                    </a:solidFill>
                  </a:tcPr>
                </a:tc>
                <a:tc>
                  <a:txBody>
                    <a:bodyPr/>
                    <a:lstStyle/>
                    <a:p>
                      <a:pPr algn="ctr"/>
                      <a:r>
                        <a:rPr lang="es-MX" sz="1400" b="0" noProof="0" dirty="0"/>
                        <a:t>Objetivo</a:t>
                      </a:r>
                    </a:p>
                  </a:txBody>
                  <a:tcPr>
                    <a:solidFill>
                      <a:srgbClr val="0C1B52"/>
                    </a:solidFill>
                  </a:tcPr>
                </a:tc>
                <a:extLst>
                  <a:ext uri="{0D108BD9-81ED-4DB2-BD59-A6C34878D82A}">
                    <a16:rowId xmlns:a16="http://schemas.microsoft.com/office/drawing/2014/main" val="10000"/>
                  </a:ext>
                </a:extLst>
              </a:tr>
              <a:tr h="409042">
                <a:tc>
                  <a:txBody>
                    <a:bodyPr/>
                    <a:lstStyle/>
                    <a:p>
                      <a:r>
                        <a:rPr lang="es-MX" sz="1200" noProof="0"/>
                        <a:t>Carta de Aceptación de Pruebas</a:t>
                      </a:r>
                    </a:p>
                  </a:txBody>
                  <a:tcPr/>
                </a:tc>
                <a:tc>
                  <a:txBody>
                    <a:bodyPr/>
                    <a:lstStyle/>
                    <a:p>
                      <a:r>
                        <a:rPr lang="es-MX" sz="1200" noProof="0"/>
                        <a:t>E-mail</a:t>
                      </a:r>
                    </a:p>
                  </a:txBody>
                  <a:tcPr/>
                </a:tc>
                <a:tc>
                  <a:txBody>
                    <a:bodyPr/>
                    <a:lstStyle/>
                    <a:p>
                      <a:r>
                        <a:rPr lang="es-MX" sz="1200" noProof="0"/>
                        <a:t>Única ocasión</a:t>
                      </a:r>
                    </a:p>
                  </a:txBody>
                  <a:tcPr/>
                </a:tc>
                <a:tc>
                  <a:txBody>
                    <a:bodyPr/>
                    <a:lstStyle/>
                    <a:p>
                      <a:r>
                        <a:rPr lang="es-MX" sz="1200" noProof="0"/>
                        <a:t>Cliente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noProof="0" dirty="0"/>
                        <a:t>Certificación de las pruebas del producto para realizar la liberación en los ambientes operacionales (producción).</a:t>
                      </a:r>
                      <a:endParaRPr lang="es-MX" sz="1200" kern="1200" noProof="0" dirty="0">
                        <a:solidFill>
                          <a:schemeClr val="tx1"/>
                        </a:solidFill>
                        <a:latin typeface="+mn-lt"/>
                        <a:ea typeface="+mn-ea"/>
                        <a:cs typeface="+mn-cs"/>
                      </a:endParaRPr>
                    </a:p>
                  </a:txBody>
                  <a:tcPr/>
                </a:tc>
                <a:extLst>
                  <a:ext uri="{0D108BD9-81ED-4DB2-BD59-A6C34878D82A}">
                    <a16:rowId xmlns:a16="http://schemas.microsoft.com/office/drawing/2014/main" val="3508096126"/>
                  </a:ext>
                </a:extLst>
              </a:tr>
              <a:tr h="276427">
                <a:tc>
                  <a:txBody>
                    <a:bodyPr/>
                    <a:lstStyle/>
                    <a:p>
                      <a:r>
                        <a:rPr lang="es-MX" sz="1200" noProof="0" dirty="0"/>
                        <a:t>Carta de Cierre de Proyecto</a:t>
                      </a:r>
                    </a:p>
                  </a:txBody>
                  <a:tcPr/>
                </a:tc>
                <a:tc>
                  <a:txBody>
                    <a:bodyPr/>
                    <a:lstStyle/>
                    <a:p>
                      <a:r>
                        <a:rPr lang="es-MX" sz="1200" noProof="0"/>
                        <a:t>E-mail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prstClr val="black"/>
                          </a:solidFill>
                          <a:effectLst/>
                          <a:uLnTx/>
                          <a:uFillTx/>
                          <a:latin typeface="Calibri" panose="020F0502020204030204"/>
                          <a:ea typeface="+mn-ea"/>
                          <a:cs typeface="+mn-cs"/>
                        </a:rPr>
                        <a:t>Única ocasión</a:t>
                      </a:r>
                    </a:p>
                  </a:txBody>
                  <a:tcPr/>
                </a:tc>
                <a:tc>
                  <a:txBody>
                    <a:bodyPr/>
                    <a:lstStyle/>
                    <a:p>
                      <a:r>
                        <a:rPr lang="es-MX" sz="1200" noProof="0"/>
                        <a:t>Inavant/Cliente</a:t>
                      </a:r>
                    </a:p>
                  </a:txBody>
                  <a:tcPr/>
                </a:tc>
                <a:tc>
                  <a:txBody>
                    <a:bodyPr/>
                    <a:lstStyle/>
                    <a:p>
                      <a:r>
                        <a:rPr lang="es-MX" sz="1200" kern="1200" noProof="0" dirty="0"/>
                        <a:t>Asegurar que los objetivos identificados para el proyecto se hayan cubierto.</a:t>
                      </a:r>
                      <a:endParaRPr lang="es-MX" sz="1200" kern="1200" noProof="0" dirty="0">
                        <a:solidFill>
                          <a:schemeClr val="tx1"/>
                        </a:solidFill>
                        <a:latin typeface="+mn-lt"/>
                        <a:ea typeface="+mn-ea"/>
                        <a:cs typeface="+mn-cs"/>
                      </a:endParaRPr>
                    </a:p>
                  </a:txBody>
                  <a:tcPr/>
                </a:tc>
                <a:extLst>
                  <a:ext uri="{0D108BD9-81ED-4DB2-BD59-A6C34878D82A}">
                    <a16:rowId xmlns:a16="http://schemas.microsoft.com/office/drawing/2014/main" val="2300643194"/>
                  </a:ext>
                </a:extLst>
              </a:tr>
            </a:tbl>
          </a:graphicData>
        </a:graphic>
      </p:graphicFrame>
    </p:spTree>
    <p:extLst>
      <p:ext uri="{BB962C8B-B14F-4D97-AF65-F5344CB8AC3E}">
        <p14:creationId xmlns:p14="http://schemas.microsoft.com/office/powerpoint/2010/main" val="2763524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45C749-2F6F-4402-B30A-FC614C0211B9}"/>
              </a:ext>
            </a:extLst>
          </p:cNvPr>
          <p:cNvSpPr>
            <a:spLocks noGrp="1"/>
          </p:cNvSpPr>
          <p:nvPr>
            <p:ph type="body" sz="quarter" idx="13"/>
          </p:nvPr>
        </p:nvSpPr>
        <p:spPr/>
        <p:txBody>
          <a:bodyPr/>
          <a:lstStyle/>
          <a:p>
            <a:pPr marL="0" indent="0">
              <a:buNone/>
            </a:pPr>
            <a:r>
              <a:rPr lang="en-US" dirty="0"/>
              <a:t>Plan de </a:t>
            </a:r>
            <a:r>
              <a:rPr lang="en-US" dirty="0" err="1"/>
              <a:t>trabajo</a:t>
            </a:r>
            <a:endParaRPr lang="en-US" dirty="0"/>
          </a:p>
        </p:txBody>
      </p:sp>
    </p:spTree>
    <p:extLst>
      <p:ext uri="{BB962C8B-B14F-4D97-AF65-F5344CB8AC3E}">
        <p14:creationId xmlns:p14="http://schemas.microsoft.com/office/powerpoint/2010/main" val="1798412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550EB6E-8BD3-4E94-86FD-C59D1AD43561}"/>
              </a:ext>
            </a:extLst>
          </p:cNvPr>
          <p:cNvCxnSpPr/>
          <p:nvPr/>
        </p:nvCxnSpPr>
        <p:spPr>
          <a:xfrm>
            <a:off x="11306603" y="1903585"/>
            <a:ext cx="0" cy="6675120"/>
          </a:xfrm>
          <a:prstGeom prst="line">
            <a:avLst/>
          </a:prstGeom>
          <a:ln w="28575">
            <a:solidFill>
              <a:schemeClr val="bg1">
                <a:lumMod val="50000"/>
              </a:schemeClr>
            </a:solidFill>
          </a:ln>
          <a:effectLst>
            <a:outerShdw blurRad="50800" dist="38100" dir="2700000" algn="tl" rotWithShape="0">
              <a:prstClr val="black">
                <a:alpha val="40000"/>
              </a:prstClr>
            </a:outerShdw>
            <a:softEdge rad="12700"/>
          </a:effectLst>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0E450981-9880-775F-A0A6-F39BEAE11596}"/>
              </a:ext>
            </a:extLst>
          </p:cNvPr>
          <p:cNvPicPr>
            <a:picLocks noChangeAspect="1"/>
          </p:cNvPicPr>
          <p:nvPr/>
        </p:nvPicPr>
        <p:blipFill>
          <a:blip r:embed="rId2"/>
          <a:stretch>
            <a:fillRect/>
          </a:stretch>
        </p:blipFill>
        <p:spPr>
          <a:xfrm>
            <a:off x="0" y="0"/>
            <a:ext cx="12192000" cy="2194560"/>
          </a:xfrm>
          <a:prstGeom prst="rect">
            <a:avLst/>
          </a:prstGeom>
        </p:spPr>
      </p:pic>
      <p:pic>
        <p:nvPicPr>
          <p:cNvPr id="5" name="Imagen 4">
            <a:extLst>
              <a:ext uri="{FF2B5EF4-FFF2-40B4-BE49-F238E27FC236}">
                <a16:creationId xmlns:a16="http://schemas.microsoft.com/office/drawing/2014/main" id="{A6FD4E3F-A6EC-43BE-DA9B-0C6B24E540EF}"/>
              </a:ext>
            </a:extLst>
          </p:cNvPr>
          <p:cNvPicPr>
            <a:picLocks noChangeAspect="1"/>
          </p:cNvPicPr>
          <p:nvPr/>
        </p:nvPicPr>
        <p:blipFill>
          <a:blip r:embed="rId3"/>
          <a:stretch>
            <a:fillRect/>
          </a:stretch>
        </p:blipFill>
        <p:spPr>
          <a:xfrm>
            <a:off x="885395" y="2194560"/>
            <a:ext cx="10312488" cy="4141803"/>
          </a:xfrm>
          <a:prstGeom prst="rect">
            <a:avLst/>
          </a:prstGeom>
        </p:spPr>
      </p:pic>
    </p:spTree>
    <p:extLst>
      <p:ext uri="{BB962C8B-B14F-4D97-AF65-F5344CB8AC3E}">
        <p14:creationId xmlns:p14="http://schemas.microsoft.com/office/powerpoint/2010/main" val="3985142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91A66-331D-4F7A-8E26-82FFC32A8AAB}"/>
              </a:ext>
            </a:extLst>
          </p:cNvPr>
          <p:cNvSpPr>
            <a:spLocks noGrp="1"/>
          </p:cNvSpPr>
          <p:nvPr>
            <p:ph type="title"/>
          </p:nvPr>
        </p:nvSpPr>
        <p:spPr/>
        <p:txBody>
          <a:bodyPr/>
          <a:lstStyle/>
          <a:p>
            <a:r>
              <a:rPr lang="es-MX"/>
              <a:t>Riesgos</a:t>
            </a:r>
          </a:p>
        </p:txBody>
      </p:sp>
      <p:pic>
        <p:nvPicPr>
          <p:cNvPr id="5" name="Content Placeholder 4">
            <a:extLst>
              <a:ext uri="{FF2B5EF4-FFF2-40B4-BE49-F238E27FC236}">
                <a16:creationId xmlns:a16="http://schemas.microsoft.com/office/drawing/2014/main" id="{E9B8F520-7BCC-4E92-97BF-169C3DB40424}"/>
              </a:ext>
            </a:extLst>
          </p:cNvPr>
          <p:cNvPicPr>
            <a:picLocks noGrp="1" noChangeAspect="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27900" y="65353"/>
            <a:ext cx="2476500" cy="1444625"/>
          </a:xfrm>
        </p:spPr>
      </p:pic>
      <p:sp>
        <p:nvSpPr>
          <p:cNvPr id="6" name="TextBox 5">
            <a:extLst>
              <a:ext uri="{FF2B5EF4-FFF2-40B4-BE49-F238E27FC236}">
                <a16:creationId xmlns:a16="http://schemas.microsoft.com/office/drawing/2014/main" id="{8EA55E0D-DFE2-4C14-BC83-7A3841313170}"/>
              </a:ext>
            </a:extLst>
          </p:cNvPr>
          <p:cNvSpPr txBox="1"/>
          <p:nvPr/>
        </p:nvSpPr>
        <p:spPr>
          <a:xfrm>
            <a:off x="780728" y="1316793"/>
            <a:ext cx="10630984" cy="3470822"/>
          </a:xfrm>
          <a:prstGeom prst="rect">
            <a:avLst/>
          </a:prstGeom>
          <a:noFill/>
        </p:spPr>
        <p:txBody>
          <a:bodyPr wrap="square" rtlCol="0">
            <a:spAutoFit/>
          </a:bodyPr>
          <a:lstStyle/>
          <a:p>
            <a:pPr algn="just">
              <a:lnSpc>
                <a:spcPct val="150000"/>
              </a:lnSpc>
            </a:pPr>
            <a:endParaRPr lang="es-MX" dirty="0"/>
          </a:p>
          <a:p>
            <a:pPr marL="228600" indent="-228600" algn="just" fontAlgn="base">
              <a:lnSpc>
                <a:spcPct val="150000"/>
              </a:lnSpc>
              <a:spcBef>
                <a:spcPts val="1000"/>
              </a:spcBef>
              <a:buFont typeface="+mj-lt"/>
              <a:buAutoNum type="arabicPeriod"/>
            </a:pPr>
            <a:r>
              <a:rPr lang="es-MX" dirty="0"/>
              <a:t>Si no se cuenta con la disponibilidad necesaria del cliente para sesiones y VoBo de entregables, se podría retrasar el inicio de las siguientes etapas</a:t>
            </a:r>
            <a:r>
              <a:rPr lang="en-US" dirty="0"/>
              <a:t>​ del plan.</a:t>
            </a:r>
          </a:p>
          <a:p>
            <a:pPr marL="228600" indent="-228600" algn="just" fontAlgn="base">
              <a:lnSpc>
                <a:spcPct val="150000"/>
              </a:lnSpc>
              <a:spcBef>
                <a:spcPts val="1000"/>
              </a:spcBef>
              <a:buFont typeface="+mj-lt"/>
              <a:buAutoNum type="arabicPeriod"/>
            </a:pPr>
            <a:r>
              <a:rPr lang="en-US" dirty="0"/>
              <a:t>Si se retrasa la entrega de </a:t>
            </a:r>
            <a:r>
              <a:rPr lang="en-US" dirty="0" err="1"/>
              <a:t>servidores</a:t>
            </a:r>
            <a:r>
              <a:rPr lang="en-US" dirty="0"/>
              <a:t> </a:t>
            </a:r>
            <a:r>
              <a:rPr lang="en-US" dirty="0" err="1"/>
              <a:t>en</a:t>
            </a:r>
            <a:r>
              <a:rPr lang="en-US" dirty="0"/>
              <a:t> las </a:t>
            </a:r>
            <a:r>
              <a:rPr lang="en-US" dirty="0" err="1"/>
              <a:t>fechas</a:t>
            </a:r>
            <a:r>
              <a:rPr lang="en-US" dirty="0"/>
              <a:t> </a:t>
            </a:r>
            <a:r>
              <a:rPr lang="en-US" dirty="0" err="1"/>
              <a:t>requeridas</a:t>
            </a:r>
            <a:r>
              <a:rPr lang="en-US" dirty="0"/>
              <a:t>, </a:t>
            </a:r>
            <a:r>
              <a:rPr lang="en-US" dirty="0" err="1"/>
              <a:t>retrasará</a:t>
            </a:r>
            <a:r>
              <a:rPr lang="en-US" dirty="0"/>
              <a:t> las </a:t>
            </a:r>
            <a:r>
              <a:rPr lang="en-US" dirty="0" err="1"/>
              <a:t>actividades</a:t>
            </a:r>
            <a:r>
              <a:rPr lang="en-US" dirty="0"/>
              <a:t> y </a:t>
            </a:r>
            <a:r>
              <a:rPr lang="en-US" dirty="0" err="1"/>
              <a:t>fechas</a:t>
            </a:r>
            <a:r>
              <a:rPr lang="en-US" dirty="0"/>
              <a:t> del plan.</a:t>
            </a:r>
          </a:p>
          <a:p>
            <a:pPr marL="228600" indent="-228600" algn="just" fontAlgn="base">
              <a:lnSpc>
                <a:spcPct val="150000"/>
              </a:lnSpc>
              <a:spcBef>
                <a:spcPts val="1000"/>
              </a:spcBef>
              <a:buFont typeface="+mj-lt"/>
              <a:buAutoNum type="arabicPeriod"/>
            </a:pPr>
            <a:r>
              <a:rPr lang="en-US" b="0" dirty="0"/>
              <a:t> Cambio de </a:t>
            </a:r>
            <a:r>
              <a:rPr lang="en-US" b="0" dirty="0" err="1"/>
              <a:t>integrantes</a:t>
            </a:r>
            <a:r>
              <a:rPr lang="en-US" b="0" dirty="0"/>
              <a:t> del </a:t>
            </a:r>
            <a:r>
              <a:rPr lang="en-US" b="0" dirty="0" err="1"/>
              <a:t>equipo</a:t>
            </a:r>
            <a:r>
              <a:rPr lang="en-US" b="0" dirty="0"/>
              <a:t>.</a:t>
            </a:r>
          </a:p>
          <a:p>
            <a:pPr marL="228600" indent="-228600" algn="just" fontAlgn="base">
              <a:lnSpc>
                <a:spcPct val="150000"/>
              </a:lnSpc>
              <a:spcBef>
                <a:spcPts val="1000"/>
              </a:spcBef>
              <a:buFont typeface="+mj-lt"/>
              <a:buAutoNum type="arabicPeriod"/>
            </a:pPr>
            <a:r>
              <a:rPr lang="en-US" dirty="0"/>
              <a:t> </a:t>
            </a:r>
            <a:r>
              <a:rPr lang="en-US" b="0" dirty="0"/>
              <a:t>Cambio de </a:t>
            </a:r>
            <a:r>
              <a:rPr lang="en-US" b="0" dirty="0" err="1"/>
              <a:t>fechas</a:t>
            </a:r>
            <a:r>
              <a:rPr lang="en-US" b="0" dirty="0"/>
              <a:t> de </a:t>
            </a:r>
            <a:r>
              <a:rPr lang="en-US" b="0" dirty="0" err="1"/>
              <a:t>actividades</a:t>
            </a:r>
            <a:r>
              <a:rPr lang="en-US" b="0" dirty="0"/>
              <a:t> </a:t>
            </a:r>
            <a:r>
              <a:rPr lang="en-US" b="0" dirty="0" err="1"/>
              <a:t>por</a:t>
            </a:r>
            <a:r>
              <a:rPr lang="en-US" b="0" dirty="0"/>
              <a:t> </a:t>
            </a:r>
            <a:r>
              <a:rPr lang="en-US" b="0" dirty="0" err="1"/>
              <a:t>compromisos</a:t>
            </a:r>
            <a:r>
              <a:rPr lang="en-US" b="0" dirty="0"/>
              <a:t> de </a:t>
            </a:r>
            <a:r>
              <a:rPr lang="en-US" b="0" dirty="0" err="1"/>
              <a:t>otros</a:t>
            </a:r>
            <a:r>
              <a:rPr lang="en-US" b="0" dirty="0"/>
              <a:t> </a:t>
            </a:r>
            <a:r>
              <a:rPr lang="en-US" b="0" dirty="0" err="1"/>
              <a:t>proyectos</a:t>
            </a:r>
            <a:r>
              <a:rPr lang="en-US" b="0" dirty="0"/>
              <a:t>.</a:t>
            </a:r>
          </a:p>
          <a:p>
            <a:pPr algn="just">
              <a:lnSpc>
                <a:spcPct val="150000"/>
              </a:lnSpc>
            </a:pPr>
            <a:endParaRPr lang="es-MX" dirty="0"/>
          </a:p>
        </p:txBody>
      </p:sp>
    </p:spTree>
    <p:extLst>
      <p:ext uri="{BB962C8B-B14F-4D97-AF65-F5344CB8AC3E}">
        <p14:creationId xmlns:p14="http://schemas.microsoft.com/office/powerpoint/2010/main" val="3194459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91A66-331D-4F7A-8E26-82FFC32A8AAB}"/>
              </a:ext>
            </a:extLst>
          </p:cNvPr>
          <p:cNvSpPr>
            <a:spLocks noGrp="1"/>
          </p:cNvSpPr>
          <p:nvPr>
            <p:ph type="title"/>
          </p:nvPr>
        </p:nvSpPr>
        <p:spPr/>
        <p:txBody>
          <a:bodyPr/>
          <a:lstStyle/>
          <a:p>
            <a:r>
              <a:rPr lang="es-MX" dirty="0"/>
              <a:t>Consideraciones importantes</a:t>
            </a:r>
          </a:p>
        </p:txBody>
      </p:sp>
      <p:sp>
        <p:nvSpPr>
          <p:cNvPr id="6" name="TextBox 5">
            <a:extLst>
              <a:ext uri="{FF2B5EF4-FFF2-40B4-BE49-F238E27FC236}">
                <a16:creationId xmlns:a16="http://schemas.microsoft.com/office/drawing/2014/main" id="{8EA55E0D-DFE2-4C14-BC83-7A3841313170}"/>
              </a:ext>
            </a:extLst>
          </p:cNvPr>
          <p:cNvSpPr txBox="1"/>
          <p:nvPr/>
        </p:nvSpPr>
        <p:spPr>
          <a:xfrm>
            <a:off x="780728" y="1316793"/>
            <a:ext cx="10630984" cy="3677930"/>
          </a:xfrm>
          <a:prstGeom prst="rect">
            <a:avLst/>
          </a:prstGeom>
          <a:noFill/>
        </p:spPr>
        <p:txBody>
          <a:bodyPr wrap="square" rtlCol="0">
            <a:spAutoFit/>
          </a:bodyPr>
          <a:lstStyle/>
          <a:p>
            <a:pPr algn="just">
              <a:lnSpc>
                <a:spcPct val="150000"/>
              </a:lnSpc>
            </a:pPr>
            <a:endParaRPr lang="es-MX" dirty="0"/>
          </a:p>
          <a:p>
            <a:pPr marL="342900" indent="-342900">
              <a:lnSpc>
                <a:spcPct val="107000"/>
              </a:lnSpc>
              <a:spcAft>
                <a:spcPts val="800"/>
              </a:spcAft>
              <a:buFont typeface="+mj-lt"/>
              <a:buAutoNum type="arabicPeriod"/>
            </a:pPr>
            <a:r>
              <a:rPr lang="es-MX" sz="1800" kern="100" dirty="0">
                <a:effectLst/>
                <a:latin typeface="Aptos" panose="020B0004020202020204" pitchFamily="34" charset="0"/>
                <a:ea typeface="Aptos" panose="020B0004020202020204" pitchFamily="34" charset="0"/>
                <a:cs typeface="Times New Roman" panose="02020603050405020304" pitchFamily="18" charset="0"/>
              </a:rPr>
              <a:t>Todo lo que realizaron en los servidores actuales de QA sobre SQL  deben hacerlo nuevamente en  los nuevos servidores de producción.</a:t>
            </a:r>
          </a:p>
          <a:p>
            <a:pPr marL="342900" indent="-342900">
              <a:lnSpc>
                <a:spcPct val="107000"/>
              </a:lnSpc>
              <a:spcAft>
                <a:spcPts val="800"/>
              </a:spcAft>
              <a:buFont typeface="+mj-lt"/>
              <a:buAutoNum type="arabicPeriod"/>
            </a:pPr>
            <a:r>
              <a:rPr lang="es-MX" kern="100" dirty="0">
                <a:latin typeface="Aptos" panose="020B0004020202020204" pitchFamily="34" charset="0"/>
                <a:ea typeface="Aptos" panose="020B0004020202020204" pitchFamily="34" charset="0"/>
                <a:cs typeface="Times New Roman" panose="02020603050405020304" pitchFamily="18" charset="0"/>
              </a:rPr>
              <a:t>Las integraciones y sincronizaciones con otros sistemas deben replicarlo en los nuevos servidores de QA </a:t>
            </a:r>
            <a:r>
              <a:rPr lang="es-MX" kern="100">
                <a:latin typeface="Aptos" panose="020B0004020202020204" pitchFamily="34" charset="0"/>
                <a:ea typeface="Aptos" panose="020B0004020202020204" pitchFamily="34" charset="0"/>
                <a:cs typeface="Times New Roman" panose="02020603050405020304" pitchFamily="18" charset="0"/>
              </a:rPr>
              <a:t>y producción.</a:t>
            </a:r>
            <a:endParaRPr lang="es-MX"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s-MX" sz="1800" kern="100" dirty="0">
                <a:effectLst/>
                <a:latin typeface="Aptos" panose="020B0004020202020204" pitchFamily="34" charset="0"/>
                <a:ea typeface="Aptos" panose="020B0004020202020204" pitchFamily="34" charset="0"/>
                <a:cs typeface="Times New Roman" panose="02020603050405020304" pitchFamily="18" charset="0"/>
              </a:rPr>
              <a:t>Para las aplicaciones de Prometeo y </a:t>
            </a:r>
            <a:r>
              <a:rPr lang="es-MX" sz="1800" kern="100" dirty="0" err="1">
                <a:effectLst/>
                <a:latin typeface="Aptos" panose="020B0004020202020204" pitchFamily="34" charset="0"/>
                <a:ea typeface="Aptos" panose="020B0004020202020204" pitchFamily="34" charset="0"/>
                <a:cs typeface="Times New Roman" panose="02020603050405020304" pitchFamily="18" charset="0"/>
              </a:rPr>
              <a:t>Expins</a:t>
            </a:r>
            <a:r>
              <a:rPr lang="es-MX" sz="1800" kern="100" dirty="0">
                <a:effectLst/>
                <a:latin typeface="Aptos" panose="020B0004020202020204" pitchFamily="34" charset="0"/>
                <a:ea typeface="Aptos" panose="020B0004020202020204" pitchFamily="34" charset="0"/>
                <a:cs typeface="Times New Roman" panose="02020603050405020304" pitchFamily="18" charset="0"/>
              </a:rPr>
              <a:t>  estos módulos serán migrados al final al nuevo servidor de  producción y  se migrará lo que este en el TFS del servidor actual de producción.</a:t>
            </a:r>
          </a:p>
          <a:p>
            <a:pPr marL="342900" indent="-342900">
              <a:lnSpc>
                <a:spcPct val="107000"/>
              </a:lnSpc>
              <a:spcAft>
                <a:spcPts val="800"/>
              </a:spcAft>
              <a:buFont typeface="+mj-lt"/>
              <a:buAutoNum type="arabicPeriod"/>
            </a:pPr>
            <a:r>
              <a:rPr lang="es-MX" kern="100" dirty="0">
                <a:latin typeface="Aptos" panose="020B0004020202020204" pitchFamily="34" charset="0"/>
                <a:ea typeface="Aptos" panose="020B0004020202020204" pitchFamily="34" charset="0"/>
                <a:cs typeface="Times New Roman" panose="02020603050405020304" pitchFamily="18" charset="0"/>
              </a:rPr>
              <a:t>Dejar el software de instalación de SharePoint en los servidores.</a:t>
            </a:r>
          </a:p>
          <a:p>
            <a:pPr marL="342900" indent="-342900">
              <a:lnSpc>
                <a:spcPct val="107000"/>
              </a:lnSpc>
              <a:spcAft>
                <a:spcPts val="800"/>
              </a:spcAft>
              <a:buFont typeface="+mj-lt"/>
              <a:buAutoNum type="arabicPeriod"/>
            </a:pPr>
            <a:r>
              <a:rPr lang="es-MX" sz="1800" kern="100" dirty="0">
                <a:effectLst/>
                <a:latin typeface="Aptos" panose="020B0004020202020204" pitchFamily="34" charset="0"/>
                <a:ea typeface="Aptos" panose="020B0004020202020204" pitchFamily="34" charset="0"/>
                <a:cs typeface="Times New Roman" panose="02020603050405020304" pitchFamily="18" charset="0"/>
              </a:rPr>
              <a:t>Es requerido tener el software de instalación de </a:t>
            </a:r>
            <a:r>
              <a:rPr lang="es-MX" sz="1800" kern="100" dirty="0" err="1">
                <a:effectLst/>
                <a:latin typeface="Aptos" panose="020B0004020202020204" pitchFamily="34" charset="0"/>
                <a:ea typeface="Aptos" panose="020B0004020202020204" pitchFamily="34" charset="0"/>
                <a:cs typeface="Times New Roman" panose="02020603050405020304" pitchFamily="18" charset="0"/>
              </a:rPr>
              <a:t>Nintex</a:t>
            </a:r>
            <a:r>
              <a:rPr lang="es-MX" sz="1800" kern="100" dirty="0">
                <a:effectLst/>
                <a:latin typeface="Aptos" panose="020B0004020202020204" pitchFamily="34" charset="0"/>
                <a:ea typeface="Aptos" panose="020B0004020202020204" pitchFamily="34" charset="0"/>
                <a:cs typeface="Times New Roman" panose="02020603050405020304" pitchFamily="18" charset="0"/>
              </a:rPr>
              <a:t> en los servidores.</a:t>
            </a:r>
          </a:p>
          <a:p>
            <a:pPr marL="342900" indent="-342900">
              <a:lnSpc>
                <a:spcPct val="107000"/>
              </a:lnSpc>
              <a:spcAft>
                <a:spcPts val="800"/>
              </a:spcAft>
              <a:buFont typeface="+mj-lt"/>
              <a:buAutoNum type="arabicPeriod"/>
            </a:pPr>
            <a:endParaRPr lang="es-MX"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83850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4C57C-C3A0-4903-B42B-1D055658824C}"/>
              </a:ext>
            </a:extLst>
          </p:cNvPr>
          <p:cNvSpPr>
            <a:spLocks noGrp="1"/>
          </p:cNvSpPr>
          <p:nvPr>
            <p:ph type="title"/>
          </p:nvPr>
        </p:nvSpPr>
        <p:spPr/>
        <p:txBody>
          <a:bodyPr/>
          <a:lstStyle/>
          <a:p>
            <a:r>
              <a:rPr lang="es-MX"/>
              <a:t>Situación Actual</a:t>
            </a:r>
          </a:p>
        </p:txBody>
      </p:sp>
      <p:sp>
        <p:nvSpPr>
          <p:cNvPr id="3" name="Content Placeholder 2">
            <a:extLst>
              <a:ext uri="{FF2B5EF4-FFF2-40B4-BE49-F238E27FC236}">
                <a16:creationId xmlns:a16="http://schemas.microsoft.com/office/drawing/2014/main" id="{1718200A-AFD7-4A85-A82F-F92B62B01EE8}"/>
              </a:ext>
            </a:extLst>
          </p:cNvPr>
          <p:cNvSpPr>
            <a:spLocks noGrp="1"/>
          </p:cNvSpPr>
          <p:nvPr>
            <p:ph idx="1"/>
          </p:nvPr>
        </p:nvSpPr>
        <p:spPr>
          <a:xfrm>
            <a:off x="606552" y="1456773"/>
            <a:ext cx="10515600" cy="4479796"/>
          </a:xfrm>
        </p:spPr>
        <p:txBody>
          <a:bodyPr vert="horz" lIns="91440" tIns="45720" rIns="91440" bIns="45720" rtlCol="0">
            <a:noAutofit/>
          </a:bodyPr>
          <a:lstStyle/>
          <a:p>
            <a:r>
              <a:rPr lang="es-MX" sz="1700" dirty="0"/>
              <a:t>HEINEKEN cuenta con la plataforma de SharePoint 2013, la cual está instalada sobre Windows Server 2012 y utiliza SQL 2012 como motor de base de datos. Tanto el Sistema Operativo, como el motor de Base de Datos y la plataforma de SharePoint Server, ya no cuentan con soporte de Microsoft, por lo que es necesario realizar una migración a un nuevo esquema de licenciamiento el cual cuente con soporte operativo por parte de Microsoft.</a:t>
            </a:r>
          </a:p>
          <a:p>
            <a:r>
              <a:rPr lang="es-MX" sz="1700" dirty="0"/>
              <a:t>Basados en el inventario de aplicaciones con mayor impacto sobre la granja actual de HEINEKEN, el cliente ha identificado que las aplicaciones Prometeo y </a:t>
            </a:r>
            <a:r>
              <a:rPr lang="es-MX" sz="1700" dirty="0" err="1"/>
              <a:t>Expins</a:t>
            </a:r>
            <a:r>
              <a:rPr lang="es-MX" sz="1700" dirty="0"/>
              <a:t> (</a:t>
            </a:r>
            <a:r>
              <a:rPr lang="es-MX" sz="1700" dirty="0" err="1"/>
              <a:t>Ticketing</a:t>
            </a:r>
            <a:r>
              <a:rPr lang="es-MX" sz="1700" dirty="0"/>
              <a:t> Tool) que están activas hasta este momento deberán migrarse de SharePoint 2013 a SharePoint Server </a:t>
            </a:r>
            <a:r>
              <a:rPr lang="es-MX" sz="1700" dirty="0" err="1"/>
              <a:t>Subscription</a:t>
            </a:r>
            <a:r>
              <a:rPr lang="es-MX" sz="1700" dirty="0"/>
              <a:t> </a:t>
            </a:r>
            <a:r>
              <a:rPr lang="es-MX" sz="1700" dirty="0" err="1"/>
              <a:t>Edition</a:t>
            </a:r>
            <a:r>
              <a:rPr lang="es-MX" sz="1700" dirty="0"/>
              <a:t>, así como las aplicaciones satélites que funcionan sobre la DMZ de la compañía. Las aplicaciones que ya han sido detenidas se requieren que la información sea migrada y pueda explotarse sus datos de manera simple para cubrir cualquier proceso de auditorías en un futuro</a:t>
            </a:r>
          </a:p>
          <a:p>
            <a:r>
              <a:rPr lang="es-MX" sz="1700" dirty="0"/>
              <a:t>Además de esto, HEINEKEN cuenta con la herramienta </a:t>
            </a:r>
            <a:r>
              <a:rPr lang="es-MX" sz="1700" dirty="0" err="1"/>
              <a:t>HeiPro</a:t>
            </a:r>
            <a:r>
              <a:rPr lang="es-MX" sz="1700" dirty="0"/>
              <a:t> que está basada en Project Server y que algunas características de esta ya han sido habilitadas en la herramienta de Project Online para llevar la operación de los procesos de administración de proyectos de su organización, sin embargo, se requiere capacitar a los administradores de la herramienta en Project Online para que puedan utilizar características nativas y además, apoyarles en la identificación de información en la plataforma </a:t>
            </a:r>
            <a:r>
              <a:rPr lang="es-MX" sz="1700" dirty="0" err="1"/>
              <a:t>OnPremise</a:t>
            </a:r>
            <a:r>
              <a:rPr lang="es-MX" sz="1700" dirty="0"/>
              <a:t> para que el equipo interno de HEINEKEN, migre sus datos de manera independiente.</a:t>
            </a:r>
          </a:p>
          <a:p>
            <a:endParaRPr lang="es-MX" sz="1700" dirty="0"/>
          </a:p>
        </p:txBody>
      </p:sp>
      <p:pic>
        <p:nvPicPr>
          <p:cNvPr id="8" name="Picture 7">
            <a:extLst>
              <a:ext uri="{FF2B5EF4-FFF2-40B4-BE49-F238E27FC236}">
                <a16:creationId xmlns:a16="http://schemas.microsoft.com/office/drawing/2014/main" id="{BBD3F432-851E-4121-A452-93A1B970A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783" y="89006"/>
            <a:ext cx="1456231" cy="1456231"/>
          </a:xfrm>
          <a:prstGeom prst="rect">
            <a:avLst/>
          </a:prstGeom>
        </p:spPr>
      </p:pic>
    </p:spTree>
    <p:extLst>
      <p:ext uri="{BB962C8B-B14F-4D97-AF65-F5344CB8AC3E}">
        <p14:creationId xmlns:p14="http://schemas.microsoft.com/office/powerpoint/2010/main" val="2996973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E1801-C4A4-4B41-87C4-701AE90AE463}"/>
              </a:ext>
            </a:extLst>
          </p:cNvPr>
          <p:cNvSpPr>
            <a:spLocks noGrp="1"/>
          </p:cNvSpPr>
          <p:nvPr>
            <p:ph type="title"/>
          </p:nvPr>
        </p:nvSpPr>
        <p:spPr>
          <a:xfrm>
            <a:off x="0" y="-3480"/>
            <a:ext cx="12192000" cy="1325563"/>
          </a:xfrm>
        </p:spPr>
        <p:txBody>
          <a:bodyPr/>
          <a:lstStyle/>
          <a:p>
            <a:r>
              <a:rPr lang="es-MX"/>
              <a:t>  Preguntas y Comentarios</a:t>
            </a:r>
          </a:p>
        </p:txBody>
      </p:sp>
      <p:pic>
        <p:nvPicPr>
          <p:cNvPr id="6" name="Picture 5">
            <a:extLst>
              <a:ext uri="{FF2B5EF4-FFF2-40B4-BE49-F238E27FC236}">
                <a16:creationId xmlns:a16="http://schemas.microsoft.com/office/drawing/2014/main" id="{92441225-5CA7-4A59-852E-E779DD6B9370}"/>
              </a:ext>
            </a:extLst>
          </p:cNvPr>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793325" y="2294584"/>
            <a:ext cx="2641600" cy="2641600"/>
          </a:xfrm>
          <a:prstGeom prst="rect">
            <a:avLst/>
          </a:prstGeom>
        </p:spPr>
      </p:pic>
    </p:spTree>
    <p:extLst>
      <p:ext uri="{BB962C8B-B14F-4D97-AF65-F5344CB8AC3E}">
        <p14:creationId xmlns:p14="http://schemas.microsoft.com/office/powerpoint/2010/main" val="1191660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C2E1801-C4A4-4B41-87C4-701AE90AE463}"/>
              </a:ext>
            </a:extLst>
          </p:cNvPr>
          <p:cNvSpPr txBox="1">
            <a:spLocks/>
          </p:cNvSpPr>
          <p:nvPr/>
        </p:nvSpPr>
        <p:spPr>
          <a:xfrm>
            <a:off x="10729" y="2454238"/>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dirty="0"/>
              <a:t>  ¡GRACIAS!</a:t>
            </a:r>
            <a:endParaRPr lang="en-US" dirty="0"/>
          </a:p>
        </p:txBody>
      </p:sp>
    </p:spTree>
    <p:extLst>
      <p:ext uri="{BB962C8B-B14F-4D97-AF65-F5344CB8AC3E}">
        <p14:creationId xmlns:p14="http://schemas.microsoft.com/office/powerpoint/2010/main" val="570631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4C57C-C3A0-4903-B42B-1D055658824C}"/>
              </a:ext>
            </a:extLst>
          </p:cNvPr>
          <p:cNvSpPr>
            <a:spLocks noGrp="1"/>
          </p:cNvSpPr>
          <p:nvPr>
            <p:ph type="title"/>
          </p:nvPr>
        </p:nvSpPr>
        <p:spPr/>
        <p:txBody>
          <a:bodyPr/>
          <a:lstStyle/>
          <a:p>
            <a:r>
              <a:rPr lang="es-MX"/>
              <a:t>Objetivo</a:t>
            </a:r>
          </a:p>
        </p:txBody>
      </p:sp>
      <p:sp>
        <p:nvSpPr>
          <p:cNvPr id="3" name="Content Placeholder 2">
            <a:extLst>
              <a:ext uri="{FF2B5EF4-FFF2-40B4-BE49-F238E27FC236}">
                <a16:creationId xmlns:a16="http://schemas.microsoft.com/office/drawing/2014/main" id="{1718200A-AFD7-4A85-A82F-F92B62B01EE8}"/>
              </a:ext>
            </a:extLst>
          </p:cNvPr>
          <p:cNvSpPr>
            <a:spLocks noGrp="1"/>
          </p:cNvSpPr>
          <p:nvPr>
            <p:ph idx="1"/>
          </p:nvPr>
        </p:nvSpPr>
        <p:spPr>
          <a:xfrm>
            <a:off x="838200" y="1430374"/>
            <a:ext cx="10515600" cy="3944816"/>
          </a:xfrm>
        </p:spPr>
        <p:txBody>
          <a:bodyPr>
            <a:normAutofit/>
          </a:bodyPr>
          <a:lstStyle/>
          <a:p>
            <a:pPr marL="0" indent="0">
              <a:buNone/>
            </a:pPr>
            <a:r>
              <a:rPr lang="es-MX" sz="2000" dirty="0"/>
              <a:t>• Realizar la migración de aplicaciones SharePoint 2013 a SharePoint Server </a:t>
            </a:r>
            <a:r>
              <a:rPr lang="es-MX" sz="2000" dirty="0" err="1"/>
              <a:t>Subscription</a:t>
            </a:r>
            <a:r>
              <a:rPr lang="es-MX" sz="2000" dirty="0"/>
              <a:t> </a:t>
            </a:r>
            <a:r>
              <a:rPr lang="es-MX" sz="2000" dirty="0" err="1"/>
              <a:t>Edition</a:t>
            </a:r>
            <a:r>
              <a:rPr lang="es-MX" sz="2000" dirty="0"/>
              <a:t> a los nuevos servidores virtuales que HEINEKEN provea a INAVANT.</a:t>
            </a:r>
          </a:p>
          <a:p>
            <a:pPr marL="0" indent="0">
              <a:buNone/>
            </a:pPr>
            <a:r>
              <a:rPr lang="es-MX" sz="2000" dirty="0"/>
              <a:t> • Migrar las aplicaciones inactivas en el ambiente de SharePoint Server 2013 hacia la nueva plataforma, pero en esquema de solo lectura para permitir el reporteo de su información para futuras auditorías. </a:t>
            </a:r>
          </a:p>
          <a:p>
            <a:pPr marL="0" indent="0">
              <a:buNone/>
            </a:pPr>
            <a:r>
              <a:rPr lang="es-MX" sz="2000" dirty="0"/>
              <a:t>• Habilitar características nativas de Project Online y capacitar al equipo de administradores de HEIPRO para que puedan habilitar y utilizar características nativas de la plataforma en Project Online, así como apoyarles en la identificación del contenido de proyectos sobre la plataforma </a:t>
            </a:r>
            <a:r>
              <a:rPr lang="es-MX" sz="2000" dirty="0" err="1"/>
              <a:t>OnPremise</a:t>
            </a:r>
            <a:r>
              <a:rPr lang="es-MX" sz="2000" dirty="0"/>
              <a:t> 4 Propuesto por: INAVANT Versión: 2.0 Enviada: 23/Mayo/2024 Para: HEINEKEN Migración SharePoint de Project Server para que el equipo interno de HEINEKEN lleve a cabo la migración de datos de manera independiente</a:t>
            </a:r>
          </a:p>
        </p:txBody>
      </p:sp>
      <p:pic>
        <p:nvPicPr>
          <p:cNvPr id="5" name="Picture 4">
            <a:extLst>
              <a:ext uri="{FF2B5EF4-FFF2-40B4-BE49-F238E27FC236}">
                <a16:creationId xmlns:a16="http://schemas.microsoft.com/office/drawing/2014/main" id="{33167175-DACA-41DF-95DA-CF71188BE241}"/>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91427" y="2"/>
            <a:ext cx="1780477" cy="1430371"/>
          </a:xfrm>
          <a:prstGeom prst="rect">
            <a:avLst/>
          </a:prstGeom>
        </p:spPr>
      </p:pic>
    </p:spTree>
    <p:extLst>
      <p:ext uri="{BB962C8B-B14F-4D97-AF65-F5344CB8AC3E}">
        <p14:creationId xmlns:p14="http://schemas.microsoft.com/office/powerpoint/2010/main" val="242372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4C57C-C3A0-4903-B42B-1D055658824C}"/>
              </a:ext>
            </a:extLst>
          </p:cNvPr>
          <p:cNvSpPr>
            <a:spLocks noGrp="1"/>
          </p:cNvSpPr>
          <p:nvPr>
            <p:ph type="title"/>
          </p:nvPr>
        </p:nvSpPr>
        <p:spPr/>
        <p:txBody>
          <a:bodyPr/>
          <a:lstStyle/>
          <a:p>
            <a:r>
              <a:rPr lang="es-MX"/>
              <a:t>Objetivo</a:t>
            </a:r>
          </a:p>
        </p:txBody>
      </p:sp>
      <p:sp>
        <p:nvSpPr>
          <p:cNvPr id="3" name="Content Placeholder 2">
            <a:extLst>
              <a:ext uri="{FF2B5EF4-FFF2-40B4-BE49-F238E27FC236}">
                <a16:creationId xmlns:a16="http://schemas.microsoft.com/office/drawing/2014/main" id="{1718200A-AFD7-4A85-A82F-F92B62B01EE8}"/>
              </a:ext>
            </a:extLst>
          </p:cNvPr>
          <p:cNvSpPr>
            <a:spLocks noGrp="1"/>
          </p:cNvSpPr>
          <p:nvPr>
            <p:ph idx="1"/>
          </p:nvPr>
        </p:nvSpPr>
        <p:spPr>
          <a:xfrm>
            <a:off x="590843" y="1430374"/>
            <a:ext cx="11197883" cy="4238906"/>
          </a:xfrm>
        </p:spPr>
        <p:txBody>
          <a:bodyPr>
            <a:noAutofit/>
          </a:bodyPr>
          <a:lstStyle/>
          <a:p>
            <a:pPr marL="0" indent="0">
              <a:buNone/>
            </a:pPr>
            <a:r>
              <a:rPr lang="es-MX" sz="1400" dirty="0"/>
              <a:t>Los objetivos particulares definidos para Migración a </a:t>
            </a:r>
            <a:r>
              <a:rPr lang="es-MX" sz="1400" dirty="0" err="1"/>
              <a:t>a</a:t>
            </a:r>
            <a:r>
              <a:rPr lang="es-MX" sz="1400" dirty="0"/>
              <a:t> SharePoint Server </a:t>
            </a:r>
            <a:r>
              <a:rPr lang="es-MX" sz="1400" dirty="0" err="1"/>
              <a:t>Subscription</a:t>
            </a:r>
            <a:r>
              <a:rPr lang="es-MX" sz="1400" dirty="0"/>
              <a:t> </a:t>
            </a:r>
            <a:r>
              <a:rPr lang="es-MX" sz="1400" dirty="0" err="1"/>
              <a:t>Edition</a:t>
            </a:r>
            <a:r>
              <a:rPr lang="es-MX" sz="1400" dirty="0"/>
              <a:t> son: </a:t>
            </a:r>
          </a:p>
          <a:p>
            <a:pPr marL="0" indent="0">
              <a:buNone/>
            </a:pPr>
            <a:r>
              <a:rPr lang="es-MX" sz="1400" dirty="0"/>
              <a:t>• Migración de aplicaciones activas e inactivas a SharePoint Server </a:t>
            </a:r>
            <a:r>
              <a:rPr lang="es-MX" sz="1400" dirty="0" err="1"/>
              <a:t>Subscription</a:t>
            </a:r>
            <a:r>
              <a:rPr lang="es-MX" sz="1400" dirty="0"/>
              <a:t> </a:t>
            </a:r>
            <a:r>
              <a:rPr lang="es-MX" sz="1400" dirty="0" err="1"/>
              <a:t>Edition</a:t>
            </a:r>
            <a:endParaRPr lang="es-MX" sz="1400" dirty="0"/>
          </a:p>
          <a:p>
            <a:pPr marL="457200" lvl="1" indent="0">
              <a:buNone/>
            </a:pPr>
            <a:r>
              <a:rPr lang="es-MX" sz="1400" dirty="0"/>
              <a:t> o MAE </a:t>
            </a:r>
          </a:p>
          <a:p>
            <a:pPr marL="457200" lvl="1" indent="0">
              <a:buNone/>
            </a:pPr>
            <a:r>
              <a:rPr lang="es-MX" sz="1400" dirty="0"/>
              <a:t>o </a:t>
            </a:r>
            <a:r>
              <a:rPr lang="es-MX" sz="1400" dirty="0" err="1"/>
              <a:t>Expins</a:t>
            </a:r>
            <a:r>
              <a:rPr lang="es-MX" sz="1400" dirty="0"/>
              <a:t> (</a:t>
            </a:r>
            <a:r>
              <a:rPr lang="es-MX" sz="1400" dirty="0" err="1"/>
              <a:t>Ticketing</a:t>
            </a:r>
            <a:r>
              <a:rPr lang="es-MX" sz="1400" dirty="0"/>
              <a:t> Tool) </a:t>
            </a:r>
          </a:p>
          <a:p>
            <a:pPr marL="457200" lvl="1" indent="0">
              <a:buNone/>
            </a:pPr>
            <a:r>
              <a:rPr lang="es-MX" sz="1400" dirty="0"/>
              <a:t>o Prometeo </a:t>
            </a:r>
          </a:p>
          <a:p>
            <a:pPr marL="0" indent="0">
              <a:buNone/>
            </a:pPr>
            <a:r>
              <a:rPr lang="es-MX" sz="1400" dirty="0"/>
              <a:t>• Esta propuesta considera 3 ambientes: </a:t>
            </a:r>
          </a:p>
          <a:p>
            <a:pPr marL="457200" lvl="1" indent="0">
              <a:buNone/>
            </a:pPr>
            <a:r>
              <a:rPr lang="es-MX" sz="1400" dirty="0"/>
              <a:t>o Granja SharePoint Server 2016 como paso para migrar hacia SharePoint Server </a:t>
            </a:r>
            <a:r>
              <a:rPr lang="es-MX" sz="1400" dirty="0" err="1"/>
              <a:t>Subscription</a:t>
            </a:r>
            <a:r>
              <a:rPr lang="es-MX" sz="1400" dirty="0"/>
              <a:t> </a:t>
            </a:r>
            <a:r>
              <a:rPr lang="es-MX" sz="1400" dirty="0" err="1"/>
              <a:t>Edition</a:t>
            </a:r>
            <a:r>
              <a:rPr lang="es-MX" sz="1400" dirty="0"/>
              <a:t> </a:t>
            </a:r>
          </a:p>
          <a:p>
            <a:pPr marL="457200" lvl="1" indent="0">
              <a:buNone/>
            </a:pPr>
            <a:r>
              <a:rPr lang="es-MX" sz="1400" dirty="0"/>
              <a:t>o Calidad </a:t>
            </a:r>
          </a:p>
          <a:p>
            <a:pPr marL="457200" lvl="1" indent="0">
              <a:buNone/>
            </a:pPr>
            <a:r>
              <a:rPr lang="es-MX" sz="1400" dirty="0"/>
              <a:t>o Producción </a:t>
            </a:r>
          </a:p>
          <a:p>
            <a:pPr marL="0" indent="0">
              <a:buNone/>
            </a:pPr>
            <a:r>
              <a:rPr lang="es-MX" sz="1400" dirty="0"/>
              <a:t>• Habilitar las siguientes características nativas:</a:t>
            </a:r>
          </a:p>
          <a:p>
            <a:pPr lvl="1">
              <a:buFont typeface="Courier New" panose="02070309020205020404" pitchFamily="49" charset="0"/>
              <a:buChar char="o"/>
            </a:pPr>
            <a:r>
              <a:rPr lang="es-MX" sz="1400" dirty="0"/>
              <a:t> • </a:t>
            </a:r>
            <a:r>
              <a:rPr lang="es-MX" sz="1400" dirty="0" err="1"/>
              <a:t>Timesheet</a:t>
            </a:r>
            <a:endParaRPr lang="es-MX" sz="1400" dirty="0"/>
          </a:p>
          <a:p>
            <a:pPr lvl="1">
              <a:buFont typeface="Courier New" panose="02070309020205020404" pitchFamily="49" charset="0"/>
              <a:buChar char="o"/>
            </a:pPr>
            <a:r>
              <a:rPr lang="es-MX" sz="1400" dirty="0"/>
              <a:t> • Reporte de Capacidad </a:t>
            </a:r>
          </a:p>
          <a:p>
            <a:pPr lvl="1">
              <a:buFont typeface="Courier New" panose="02070309020205020404" pitchFamily="49" charset="0"/>
              <a:buChar char="o"/>
            </a:pPr>
            <a:r>
              <a:rPr lang="es-MX" sz="1400" dirty="0"/>
              <a:t>• Reporte de Costos </a:t>
            </a:r>
          </a:p>
          <a:p>
            <a:pPr marL="0" indent="0">
              <a:buNone/>
            </a:pPr>
            <a:r>
              <a:rPr lang="es-MX" sz="1400" dirty="0"/>
              <a:t>• Capacitar al equipo de administradores de HEIPRO para que puedan habilitar y utilizar características nativas de la plataforma en Project Online, así como apoyarles en la identificación del contenido de proyectos sobre la plataforma </a:t>
            </a:r>
            <a:r>
              <a:rPr lang="es-MX" sz="1400" dirty="0" err="1"/>
              <a:t>OnPremise</a:t>
            </a:r>
            <a:r>
              <a:rPr lang="es-MX" sz="1400" dirty="0"/>
              <a:t> de Project Server para que el equipo interno de HEINEKEN lleve a cabo la migración de datos de manera independiente</a:t>
            </a:r>
          </a:p>
        </p:txBody>
      </p:sp>
      <p:pic>
        <p:nvPicPr>
          <p:cNvPr id="5" name="Picture 4">
            <a:extLst>
              <a:ext uri="{FF2B5EF4-FFF2-40B4-BE49-F238E27FC236}">
                <a16:creationId xmlns:a16="http://schemas.microsoft.com/office/drawing/2014/main" id="{33167175-DACA-41DF-95DA-CF71188BE241}"/>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91427" y="2"/>
            <a:ext cx="1780477" cy="1430371"/>
          </a:xfrm>
          <a:prstGeom prst="rect">
            <a:avLst/>
          </a:prstGeom>
        </p:spPr>
      </p:pic>
    </p:spTree>
    <p:extLst>
      <p:ext uri="{BB962C8B-B14F-4D97-AF65-F5344CB8AC3E}">
        <p14:creationId xmlns:p14="http://schemas.microsoft.com/office/powerpoint/2010/main" val="1312447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90038-6E1F-473A-B295-52156ADE4137}"/>
              </a:ext>
            </a:extLst>
          </p:cNvPr>
          <p:cNvSpPr>
            <a:spLocks noGrp="1"/>
          </p:cNvSpPr>
          <p:nvPr>
            <p:ph type="title"/>
          </p:nvPr>
        </p:nvSpPr>
        <p:spPr/>
        <p:txBody>
          <a:bodyPr/>
          <a:lstStyle/>
          <a:p>
            <a:r>
              <a:rPr lang="es-MX"/>
              <a:t>Alcance</a:t>
            </a:r>
          </a:p>
        </p:txBody>
      </p:sp>
      <p:sp>
        <p:nvSpPr>
          <p:cNvPr id="3" name="Content Placeholder 2">
            <a:extLst>
              <a:ext uri="{FF2B5EF4-FFF2-40B4-BE49-F238E27FC236}">
                <a16:creationId xmlns:a16="http://schemas.microsoft.com/office/drawing/2014/main" id="{B2AE5562-6DD4-4929-B970-F35C816B2611}"/>
              </a:ext>
            </a:extLst>
          </p:cNvPr>
          <p:cNvSpPr>
            <a:spLocks noGrp="1"/>
          </p:cNvSpPr>
          <p:nvPr>
            <p:ph idx="1"/>
          </p:nvPr>
        </p:nvSpPr>
        <p:spPr>
          <a:xfrm>
            <a:off x="313037" y="1408375"/>
            <a:ext cx="11772946" cy="4351338"/>
          </a:xfrm>
        </p:spPr>
        <p:txBody>
          <a:bodyPr>
            <a:normAutofit/>
          </a:bodyPr>
          <a:lstStyle/>
          <a:p>
            <a:pPr marL="0" indent="0">
              <a:lnSpc>
                <a:spcPct val="150000"/>
              </a:lnSpc>
              <a:buNone/>
            </a:pPr>
            <a:r>
              <a:rPr lang="es-MX" sz="1800" dirty="0"/>
              <a:t>Para este proyecto se incluyen :</a:t>
            </a:r>
          </a:p>
          <a:p>
            <a:pPr marL="342900" indent="-342900">
              <a:lnSpc>
                <a:spcPct val="150000"/>
              </a:lnSpc>
              <a:buFont typeface="+mj-lt"/>
              <a:buAutoNum type="arabicPeriod"/>
            </a:pPr>
            <a:r>
              <a:rPr lang="es-MX" sz="1800" b="1" dirty="0"/>
              <a:t>Ambiente de paso.</a:t>
            </a:r>
          </a:p>
          <a:p>
            <a:pPr lvl="1">
              <a:lnSpc>
                <a:spcPct val="150000"/>
              </a:lnSpc>
              <a:buFont typeface="Wingdings" panose="05000000000000000000" pitchFamily="2" charset="2"/>
              <a:buChar char="§"/>
            </a:pPr>
            <a:r>
              <a:rPr lang="es-MX" sz="1800" dirty="0"/>
              <a:t>Instalación y configuración de SharePoint Server 2016</a:t>
            </a:r>
          </a:p>
          <a:p>
            <a:pPr lvl="1">
              <a:lnSpc>
                <a:spcPct val="150000"/>
              </a:lnSpc>
              <a:buFont typeface="Wingdings" panose="05000000000000000000" pitchFamily="2" charset="2"/>
              <a:buChar char="§"/>
            </a:pPr>
            <a:r>
              <a:rPr lang="es-MX" sz="1800" dirty="0"/>
              <a:t>Migrar las bases de datos de contenido de </a:t>
            </a:r>
            <a:r>
              <a:rPr lang="es-MX" sz="1800" dirty="0" err="1"/>
              <a:t>Expins</a:t>
            </a:r>
            <a:r>
              <a:rPr lang="es-MX" sz="1800" dirty="0"/>
              <a:t>, Prometeo y MAE </a:t>
            </a:r>
          </a:p>
          <a:p>
            <a:pPr lvl="1">
              <a:lnSpc>
                <a:spcPct val="150000"/>
              </a:lnSpc>
              <a:buFont typeface="Wingdings" panose="05000000000000000000" pitchFamily="2" charset="2"/>
              <a:buChar char="§"/>
            </a:pPr>
            <a:r>
              <a:rPr lang="es-MX" sz="1800" dirty="0"/>
              <a:t>Instalación y configuración de aplicaciones </a:t>
            </a:r>
          </a:p>
          <a:p>
            <a:pPr lvl="1">
              <a:lnSpc>
                <a:spcPct val="150000"/>
              </a:lnSpc>
              <a:buFont typeface="Wingdings" panose="05000000000000000000" pitchFamily="2" charset="2"/>
              <a:buChar char="§"/>
            </a:pPr>
            <a:r>
              <a:rPr lang="es-MX" sz="1800" dirty="0"/>
              <a:t>Actualización de reportes </a:t>
            </a:r>
          </a:p>
          <a:p>
            <a:pPr lvl="1">
              <a:lnSpc>
                <a:spcPct val="150000"/>
              </a:lnSpc>
              <a:buFont typeface="Wingdings" panose="05000000000000000000" pitchFamily="2" charset="2"/>
              <a:buChar char="§"/>
            </a:pPr>
            <a:r>
              <a:rPr lang="es-MX" sz="1800" dirty="0"/>
              <a:t>Pruebas</a:t>
            </a:r>
          </a:p>
        </p:txBody>
      </p:sp>
    </p:spTree>
    <p:extLst>
      <p:ext uri="{BB962C8B-B14F-4D97-AF65-F5344CB8AC3E}">
        <p14:creationId xmlns:p14="http://schemas.microsoft.com/office/powerpoint/2010/main" val="3055655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90038-6E1F-473A-B295-52156ADE4137}"/>
              </a:ext>
            </a:extLst>
          </p:cNvPr>
          <p:cNvSpPr>
            <a:spLocks noGrp="1"/>
          </p:cNvSpPr>
          <p:nvPr>
            <p:ph type="title"/>
          </p:nvPr>
        </p:nvSpPr>
        <p:spPr/>
        <p:txBody>
          <a:bodyPr/>
          <a:lstStyle/>
          <a:p>
            <a:r>
              <a:rPr lang="es-MX"/>
              <a:t>Alcance</a:t>
            </a:r>
          </a:p>
        </p:txBody>
      </p:sp>
      <p:sp>
        <p:nvSpPr>
          <p:cNvPr id="3" name="Content Placeholder 2">
            <a:extLst>
              <a:ext uri="{FF2B5EF4-FFF2-40B4-BE49-F238E27FC236}">
                <a16:creationId xmlns:a16="http://schemas.microsoft.com/office/drawing/2014/main" id="{B2AE5562-6DD4-4929-B970-F35C816B2611}"/>
              </a:ext>
            </a:extLst>
          </p:cNvPr>
          <p:cNvSpPr>
            <a:spLocks noGrp="1"/>
          </p:cNvSpPr>
          <p:nvPr>
            <p:ph idx="1"/>
          </p:nvPr>
        </p:nvSpPr>
        <p:spPr>
          <a:xfrm>
            <a:off x="313037" y="1408375"/>
            <a:ext cx="11772946" cy="4351338"/>
          </a:xfrm>
        </p:spPr>
        <p:txBody>
          <a:bodyPr>
            <a:normAutofit/>
          </a:bodyPr>
          <a:lstStyle/>
          <a:p>
            <a:pPr marL="342900" indent="-342900">
              <a:lnSpc>
                <a:spcPct val="150000"/>
              </a:lnSpc>
              <a:buFont typeface="+mj-lt"/>
              <a:buAutoNum type="arabicPeriod" startAt="2"/>
            </a:pPr>
            <a:r>
              <a:rPr lang="es-MX" sz="1800" b="1" dirty="0"/>
              <a:t>Ambiente de QA. </a:t>
            </a:r>
          </a:p>
          <a:p>
            <a:pPr lvl="1">
              <a:lnSpc>
                <a:spcPct val="150000"/>
              </a:lnSpc>
              <a:buFont typeface="Wingdings" panose="05000000000000000000" pitchFamily="2" charset="2"/>
              <a:buChar char="§"/>
            </a:pPr>
            <a:r>
              <a:rPr lang="es-MX" sz="1800" dirty="0"/>
              <a:t>Instalación y configuración de SharePoint Server </a:t>
            </a:r>
            <a:r>
              <a:rPr lang="es-MX" sz="1800" dirty="0" err="1"/>
              <a:t>Subscription</a:t>
            </a:r>
            <a:r>
              <a:rPr lang="es-MX" sz="1800" dirty="0"/>
              <a:t> </a:t>
            </a:r>
            <a:r>
              <a:rPr lang="es-MX" sz="1800" dirty="0" err="1"/>
              <a:t>Edition</a:t>
            </a:r>
            <a:r>
              <a:rPr lang="es-MX" sz="1800" dirty="0"/>
              <a:t> </a:t>
            </a:r>
          </a:p>
          <a:p>
            <a:pPr lvl="1">
              <a:lnSpc>
                <a:spcPct val="150000"/>
              </a:lnSpc>
              <a:buFont typeface="Wingdings" panose="05000000000000000000" pitchFamily="2" charset="2"/>
              <a:buChar char="§"/>
            </a:pPr>
            <a:r>
              <a:rPr lang="es-MX" sz="1800" dirty="0"/>
              <a:t>Migración de bases de datos de contenido de </a:t>
            </a:r>
            <a:r>
              <a:rPr lang="es-MX" sz="1800" dirty="0" err="1"/>
              <a:t>Expins</a:t>
            </a:r>
            <a:r>
              <a:rPr lang="es-MX" sz="1800" dirty="0"/>
              <a:t>, Prometeo y MAE </a:t>
            </a:r>
          </a:p>
          <a:p>
            <a:pPr lvl="1">
              <a:lnSpc>
                <a:spcPct val="150000"/>
              </a:lnSpc>
              <a:buFont typeface="Wingdings" panose="05000000000000000000" pitchFamily="2" charset="2"/>
              <a:buChar char="§"/>
            </a:pPr>
            <a:r>
              <a:rPr lang="es-MX" sz="1800" dirty="0"/>
              <a:t>Instalación y configuración de aplicaciones </a:t>
            </a:r>
          </a:p>
          <a:p>
            <a:pPr lvl="1">
              <a:lnSpc>
                <a:spcPct val="150000"/>
              </a:lnSpc>
              <a:buFont typeface="Wingdings" panose="05000000000000000000" pitchFamily="2" charset="2"/>
              <a:buChar char="§"/>
            </a:pPr>
            <a:r>
              <a:rPr lang="es-MX" sz="1800" dirty="0"/>
              <a:t>Actualización de reportes </a:t>
            </a:r>
          </a:p>
          <a:p>
            <a:pPr lvl="1">
              <a:lnSpc>
                <a:spcPct val="150000"/>
              </a:lnSpc>
              <a:buFont typeface="Wingdings" panose="05000000000000000000" pitchFamily="2" charset="2"/>
              <a:buChar char="§"/>
            </a:pPr>
            <a:r>
              <a:rPr lang="es-MX" sz="1800" dirty="0"/>
              <a:t>Pruebas</a:t>
            </a:r>
          </a:p>
        </p:txBody>
      </p:sp>
    </p:spTree>
    <p:extLst>
      <p:ext uri="{BB962C8B-B14F-4D97-AF65-F5344CB8AC3E}">
        <p14:creationId xmlns:p14="http://schemas.microsoft.com/office/powerpoint/2010/main" val="647885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90038-6E1F-473A-B295-52156ADE4137}"/>
              </a:ext>
            </a:extLst>
          </p:cNvPr>
          <p:cNvSpPr>
            <a:spLocks noGrp="1"/>
          </p:cNvSpPr>
          <p:nvPr>
            <p:ph type="title"/>
          </p:nvPr>
        </p:nvSpPr>
        <p:spPr/>
        <p:txBody>
          <a:bodyPr/>
          <a:lstStyle/>
          <a:p>
            <a:r>
              <a:rPr lang="es-MX"/>
              <a:t>Alcance</a:t>
            </a:r>
          </a:p>
        </p:txBody>
      </p:sp>
      <p:sp>
        <p:nvSpPr>
          <p:cNvPr id="3" name="Content Placeholder 2">
            <a:extLst>
              <a:ext uri="{FF2B5EF4-FFF2-40B4-BE49-F238E27FC236}">
                <a16:creationId xmlns:a16="http://schemas.microsoft.com/office/drawing/2014/main" id="{B2AE5562-6DD4-4929-B970-F35C816B2611}"/>
              </a:ext>
            </a:extLst>
          </p:cNvPr>
          <p:cNvSpPr>
            <a:spLocks noGrp="1"/>
          </p:cNvSpPr>
          <p:nvPr>
            <p:ph idx="1"/>
          </p:nvPr>
        </p:nvSpPr>
        <p:spPr>
          <a:xfrm>
            <a:off x="313037" y="1286455"/>
            <a:ext cx="11772946" cy="4351338"/>
          </a:xfrm>
        </p:spPr>
        <p:txBody>
          <a:bodyPr>
            <a:noAutofit/>
          </a:bodyPr>
          <a:lstStyle/>
          <a:p>
            <a:pPr marL="342900" indent="-342900">
              <a:lnSpc>
                <a:spcPct val="150000"/>
              </a:lnSpc>
              <a:buFont typeface="+mj-lt"/>
              <a:buAutoNum type="arabicPeriod" startAt="3"/>
            </a:pPr>
            <a:r>
              <a:rPr lang="es-MX" sz="1800" b="1" dirty="0"/>
              <a:t>Ambiente de producción. </a:t>
            </a:r>
          </a:p>
          <a:p>
            <a:pPr lvl="1">
              <a:lnSpc>
                <a:spcPct val="150000"/>
              </a:lnSpc>
              <a:buFont typeface="Wingdings" panose="05000000000000000000" pitchFamily="2" charset="2"/>
              <a:buChar char="§"/>
            </a:pPr>
            <a:r>
              <a:rPr lang="es-MX" sz="1800" dirty="0"/>
              <a:t>Instalación y configuración de SharePoint Server </a:t>
            </a:r>
            <a:r>
              <a:rPr lang="es-MX" sz="1800" dirty="0" err="1"/>
              <a:t>Subscription</a:t>
            </a:r>
            <a:r>
              <a:rPr lang="es-MX" sz="1800" dirty="0"/>
              <a:t> </a:t>
            </a:r>
            <a:r>
              <a:rPr lang="es-MX" sz="1800" dirty="0" err="1"/>
              <a:t>Edition</a:t>
            </a:r>
            <a:endParaRPr lang="es-MX" sz="1800" dirty="0"/>
          </a:p>
          <a:p>
            <a:pPr lvl="1">
              <a:lnSpc>
                <a:spcPct val="150000"/>
              </a:lnSpc>
              <a:buFont typeface="Wingdings" panose="05000000000000000000" pitchFamily="2" charset="2"/>
              <a:buChar char="§"/>
            </a:pPr>
            <a:r>
              <a:rPr lang="es-MX" sz="1800" dirty="0"/>
              <a:t>Migración de bases de datos de contenido de </a:t>
            </a:r>
            <a:r>
              <a:rPr lang="es-MX" sz="1800" dirty="0" err="1"/>
              <a:t>Expins</a:t>
            </a:r>
            <a:r>
              <a:rPr lang="es-MX" sz="1800" dirty="0"/>
              <a:t>, Prometeo y MAE </a:t>
            </a:r>
          </a:p>
          <a:p>
            <a:pPr lvl="1">
              <a:lnSpc>
                <a:spcPct val="150000"/>
              </a:lnSpc>
              <a:buFont typeface="Wingdings" panose="05000000000000000000" pitchFamily="2" charset="2"/>
              <a:buChar char="§"/>
            </a:pPr>
            <a:r>
              <a:rPr lang="es-MX" sz="1800" dirty="0"/>
              <a:t>Instalación y configuración de aplicaciones </a:t>
            </a:r>
          </a:p>
          <a:p>
            <a:pPr lvl="1">
              <a:lnSpc>
                <a:spcPct val="150000"/>
              </a:lnSpc>
              <a:buFont typeface="Wingdings" panose="05000000000000000000" pitchFamily="2" charset="2"/>
              <a:buChar char="§"/>
            </a:pPr>
            <a:r>
              <a:rPr lang="es-MX" sz="1800" dirty="0"/>
              <a:t>Actualización de reportes </a:t>
            </a:r>
          </a:p>
          <a:p>
            <a:pPr lvl="1">
              <a:lnSpc>
                <a:spcPct val="150000"/>
              </a:lnSpc>
              <a:buFont typeface="Wingdings" panose="05000000000000000000" pitchFamily="2" charset="2"/>
              <a:buChar char="§"/>
            </a:pPr>
            <a:r>
              <a:rPr lang="es-MX" sz="1800" dirty="0"/>
              <a:t>Prueba</a:t>
            </a:r>
          </a:p>
        </p:txBody>
      </p:sp>
    </p:spTree>
    <p:extLst>
      <p:ext uri="{BB962C8B-B14F-4D97-AF65-F5344CB8AC3E}">
        <p14:creationId xmlns:p14="http://schemas.microsoft.com/office/powerpoint/2010/main" val="2777841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90038-6E1F-473A-B295-52156ADE4137}"/>
              </a:ext>
            </a:extLst>
          </p:cNvPr>
          <p:cNvSpPr>
            <a:spLocks noGrp="1"/>
          </p:cNvSpPr>
          <p:nvPr>
            <p:ph type="title"/>
          </p:nvPr>
        </p:nvSpPr>
        <p:spPr/>
        <p:txBody>
          <a:bodyPr/>
          <a:lstStyle/>
          <a:p>
            <a:r>
              <a:rPr lang="es-MX"/>
              <a:t>Alcance</a:t>
            </a:r>
          </a:p>
        </p:txBody>
      </p:sp>
      <p:sp>
        <p:nvSpPr>
          <p:cNvPr id="6" name="Content Placeholder 2">
            <a:extLst>
              <a:ext uri="{FF2B5EF4-FFF2-40B4-BE49-F238E27FC236}">
                <a16:creationId xmlns:a16="http://schemas.microsoft.com/office/drawing/2014/main" id="{9F8335BD-3880-7FDD-CDD9-D5BCC62DBF33}"/>
              </a:ext>
            </a:extLst>
          </p:cNvPr>
          <p:cNvSpPr>
            <a:spLocks noGrp="1"/>
          </p:cNvSpPr>
          <p:nvPr>
            <p:ph idx="1"/>
          </p:nvPr>
        </p:nvSpPr>
        <p:spPr>
          <a:xfrm>
            <a:off x="313037" y="1408375"/>
            <a:ext cx="11772946" cy="4351338"/>
          </a:xfrm>
        </p:spPr>
        <p:txBody>
          <a:bodyPr>
            <a:noAutofit/>
          </a:bodyPr>
          <a:lstStyle/>
          <a:p>
            <a:pPr marL="0" indent="0">
              <a:lnSpc>
                <a:spcPct val="150000"/>
              </a:lnSpc>
              <a:buNone/>
            </a:pPr>
            <a:r>
              <a:rPr lang="es-MX" sz="1800" b="1" dirty="0"/>
              <a:t>Actividades detalladas</a:t>
            </a:r>
          </a:p>
          <a:p>
            <a:pPr marL="342900" indent="-342900">
              <a:lnSpc>
                <a:spcPct val="150000"/>
              </a:lnSpc>
              <a:buFont typeface="+mj-lt"/>
              <a:buAutoNum type="arabicPeriod"/>
            </a:pPr>
            <a:r>
              <a:rPr lang="es-MX" sz="1600" b="1" dirty="0"/>
              <a:t>Actividades generales:</a:t>
            </a:r>
          </a:p>
          <a:p>
            <a:pPr lvl="1">
              <a:lnSpc>
                <a:spcPct val="150000"/>
              </a:lnSpc>
              <a:buFont typeface="Wingdings" panose="05000000000000000000" pitchFamily="2" charset="2"/>
              <a:buChar char="§"/>
            </a:pPr>
            <a:r>
              <a:rPr lang="es-MX" sz="1600" dirty="0"/>
              <a:t>Instalación de granja SharePoint 2016 </a:t>
            </a:r>
          </a:p>
          <a:p>
            <a:pPr lvl="1">
              <a:lnSpc>
                <a:spcPct val="150000"/>
              </a:lnSpc>
              <a:buFont typeface="Wingdings" panose="05000000000000000000" pitchFamily="2" charset="2"/>
              <a:buChar char="§"/>
            </a:pPr>
            <a:r>
              <a:rPr lang="es-MX" sz="1600" dirty="0"/>
              <a:t>Cambiar valores de configuración en </a:t>
            </a:r>
            <a:r>
              <a:rPr lang="es-MX" sz="1600" dirty="0" err="1"/>
              <a:t>web.config</a:t>
            </a:r>
            <a:r>
              <a:rPr lang="es-MX" sz="1600" dirty="0"/>
              <a:t>/</a:t>
            </a:r>
            <a:r>
              <a:rPr lang="es-MX" sz="1600" dirty="0" err="1"/>
              <a:t>properties</a:t>
            </a:r>
            <a:r>
              <a:rPr lang="es-MX" sz="1600" dirty="0"/>
              <a:t> bag/ listas </a:t>
            </a:r>
          </a:p>
          <a:p>
            <a:pPr lvl="1">
              <a:lnSpc>
                <a:spcPct val="150000"/>
              </a:lnSpc>
              <a:buFont typeface="Wingdings" panose="05000000000000000000" pitchFamily="2" charset="2"/>
              <a:buChar char="§"/>
            </a:pPr>
            <a:r>
              <a:rPr lang="es-MX" sz="1600" dirty="0"/>
              <a:t>Configuración del sitio externo (Prometeo) (</a:t>
            </a:r>
            <a:r>
              <a:rPr lang="es-MX" sz="1600" dirty="0" err="1"/>
              <a:t>connection</a:t>
            </a:r>
            <a:r>
              <a:rPr lang="es-MX" sz="1600" dirty="0"/>
              <a:t> </a:t>
            </a:r>
            <a:r>
              <a:rPr lang="es-MX" sz="1600" dirty="0" err="1"/>
              <a:t>string</a:t>
            </a:r>
            <a:r>
              <a:rPr lang="es-MX" sz="1600" dirty="0"/>
              <a:t> al nuevo SQL)</a:t>
            </a:r>
          </a:p>
          <a:p>
            <a:pPr marL="342900" indent="-342900">
              <a:lnSpc>
                <a:spcPct val="150000"/>
              </a:lnSpc>
              <a:buFont typeface="+mj-lt"/>
              <a:buAutoNum type="arabicPeriod" startAt="2"/>
            </a:pPr>
            <a:r>
              <a:rPr lang="es-MX" sz="1600" dirty="0"/>
              <a:t> </a:t>
            </a:r>
            <a:r>
              <a:rPr lang="es-MX" sz="1600" b="1" dirty="0"/>
              <a:t>QA MAE:</a:t>
            </a:r>
          </a:p>
          <a:p>
            <a:pPr lvl="1">
              <a:lnSpc>
                <a:spcPct val="150000"/>
              </a:lnSpc>
              <a:buFont typeface="Wingdings" panose="05000000000000000000" pitchFamily="2" charset="2"/>
              <a:buChar char="§"/>
            </a:pPr>
            <a:r>
              <a:rPr lang="es-MX" sz="1600" dirty="0"/>
              <a:t>Server </a:t>
            </a:r>
          </a:p>
          <a:p>
            <a:pPr lvl="2">
              <a:lnSpc>
                <a:spcPct val="150000"/>
              </a:lnSpc>
              <a:buFont typeface="Courier New" panose="02070309020205020404" pitchFamily="49" charset="0"/>
              <a:buChar char="o"/>
            </a:pPr>
            <a:r>
              <a:rPr lang="es-MX" sz="1600" dirty="0"/>
              <a:t>Configuración SQL Server </a:t>
            </a:r>
          </a:p>
          <a:p>
            <a:pPr lvl="2">
              <a:lnSpc>
                <a:spcPct val="150000"/>
              </a:lnSpc>
              <a:buFont typeface="Courier New" panose="02070309020205020404" pitchFamily="49" charset="0"/>
              <a:buChar char="o"/>
            </a:pPr>
            <a:r>
              <a:rPr lang="es-MX" sz="1600" dirty="0"/>
              <a:t>Instalación / configuración de Servidor SharePoint</a:t>
            </a:r>
            <a:endParaRPr lang="es-MX" sz="1600" b="1" dirty="0"/>
          </a:p>
        </p:txBody>
      </p:sp>
    </p:spTree>
    <p:extLst>
      <p:ext uri="{BB962C8B-B14F-4D97-AF65-F5344CB8AC3E}">
        <p14:creationId xmlns:p14="http://schemas.microsoft.com/office/powerpoint/2010/main" val="1400341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3067BB6EA13A954EB3477DA9CA135BB6" ma:contentTypeVersion="14" ma:contentTypeDescription="Crear nuevo documento." ma:contentTypeScope="" ma:versionID="8c89c0ce4dd5a21f7b2139c278fea5f4">
  <xsd:schema xmlns:xsd="http://www.w3.org/2001/XMLSchema" xmlns:xs="http://www.w3.org/2001/XMLSchema" xmlns:p="http://schemas.microsoft.com/office/2006/metadata/properties" xmlns:ns1="http://schemas.microsoft.com/sharepoint/v3" xmlns:ns2="b9ecfc4d-936e-4c06-bd00-69411fca5c04" xmlns:ns3="09f24c44-e673-49ea-b5c7-006d522f7df5" targetNamespace="http://schemas.microsoft.com/office/2006/metadata/properties" ma:root="true" ma:fieldsID="dfaaeee748773869964dc5d7a625ee89" ns1:_="" ns2:_="" ns3:_="">
    <xsd:import namespace="http://schemas.microsoft.com/sharepoint/v3"/>
    <xsd:import namespace="b9ecfc4d-936e-4c06-bd00-69411fca5c04"/>
    <xsd:import namespace="09f24c44-e673-49ea-b5c7-006d522f7df5"/>
    <xsd:element name="properties">
      <xsd:complexType>
        <xsd:sequence>
          <xsd:element name="documentManagement">
            <xsd:complexType>
              <xsd:all>
                <xsd:element ref="ns1:PublishingStartDate" minOccurs="0"/>
                <xsd:element ref="ns1:PublishingExpirationDate" minOccurs="0"/>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9ecfc4d-936e-4c06-bd00-69411fca5c04"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1" nillable="true" ma:displayName="Hash de la sugerencia para compartir" ma:internalName="SharingHintHash" ma:readOnly="true">
      <xsd:simpleType>
        <xsd:restriction base="dms:Text"/>
      </xsd:simpleType>
    </xsd:element>
    <xsd:element name="SharedWithDetails" ma:index="12" nillable="true" ma:displayName="Detalles de uso compartido" ma:internalName="SharedWithDetails" ma:readOnly="true">
      <xsd:simpleType>
        <xsd:restriction base="dms:Note">
          <xsd:maxLength value="255"/>
        </xsd:restriction>
      </xsd:simpleType>
    </xsd:element>
    <xsd:element name="LastSharedByUser" ma:index="13" nillable="true" ma:displayName="Última vez que se compartió por usuario" ma:description="" ma:internalName="LastSharedByUser" ma:readOnly="true">
      <xsd:simpleType>
        <xsd:restriction base="dms:Note">
          <xsd:maxLength value="255"/>
        </xsd:restriction>
      </xsd:simpleType>
    </xsd:element>
    <xsd:element name="LastSharedByTime" ma:index="14" nillable="true" ma:displayName="Última vez que se compartió por hora"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9f24c44-e673-49ea-b5c7-006d522f7df5"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CF05CD-9683-479D-ACF9-BD4CD9023DB5}">
  <ds:schemaRefs>
    <ds:schemaRef ds:uri="http://schemas.microsoft.com/sharepoint/v3"/>
    <ds:schemaRef ds:uri="b9ecfc4d-936e-4c06-bd00-69411fca5c04"/>
    <ds:schemaRef ds:uri="http://schemas.microsoft.com/office/2006/metadata/properties"/>
    <ds:schemaRef ds:uri="http://www.w3.org/XML/1998/namespace"/>
    <ds:schemaRef ds:uri="http://purl.org/dc/dcmitype/"/>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09f24c44-e673-49ea-b5c7-006d522f7df5"/>
    <ds:schemaRef ds:uri="http://purl.org/dc/elements/1.1/"/>
  </ds:schemaRefs>
</ds:datastoreItem>
</file>

<file path=customXml/itemProps2.xml><?xml version="1.0" encoding="utf-8"?>
<ds:datastoreItem xmlns:ds="http://schemas.openxmlformats.org/officeDocument/2006/customXml" ds:itemID="{54C63274-99D2-47BE-8FBF-8C59DA9EF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9ecfc4d-936e-4c06-bd00-69411fca5c04"/>
    <ds:schemaRef ds:uri="09f24c44-e673-49ea-b5c7-006d522f7d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94E32C-0287-4186-A64C-6858A708B3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2452</TotalTime>
  <Words>1975</Words>
  <Application>Microsoft Office PowerPoint</Application>
  <PresentationFormat>Panorámica</PresentationFormat>
  <Paragraphs>305</Paragraphs>
  <Slides>31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31</vt:i4>
      </vt:variant>
    </vt:vector>
  </HeadingPairs>
  <TitlesOfParts>
    <vt:vector size="38" baseType="lpstr">
      <vt:lpstr>Aptos</vt:lpstr>
      <vt:lpstr>Arial</vt:lpstr>
      <vt:lpstr>Calibri</vt:lpstr>
      <vt:lpstr>Calibri Light</vt:lpstr>
      <vt:lpstr>Courier New</vt:lpstr>
      <vt:lpstr>Wingdings</vt:lpstr>
      <vt:lpstr>Office Theme</vt:lpstr>
      <vt:lpstr>Migración SharePoint 2019</vt:lpstr>
      <vt:lpstr>Agenda</vt:lpstr>
      <vt:lpstr>Situación Actual</vt:lpstr>
      <vt:lpstr>Objetivo</vt:lpstr>
      <vt:lpstr>Objetivo</vt:lpstr>
      <vt:lpstr>Alcance</vt:lpstr>
      <vt:lpstr>Alcance</vt:lpstr>
      <vt:lpstr>Alcance</vt:lpstr>
      <vt:lpstr>Alcance</vt:lpstr>
      <vt:lpstr>Alcance</vt:lpstr>
      <vt:lpstr>Alcance</vt:lpstr>
      <vt:lpstr>Alcance</vt:lpstr>
      <vt:lpstr>Alcance</vt:lpstr>
      <vt:lpstr>Alcance</vt:lpstr>
      <vt:lpstr>Alcance</vt:lpstr>
      <vt:lpstr>Alcance</vt:lpstr>
      <vt:lpstr>Alcance</vt:lpstr>
      <vt:lpstr>Alcance</vt:lpstr>
      <vt:lpstr>Supuestos de proyecto y Factores de éxito</vt:lpstr>
      <vt:lpstr>Fuera de alcance</vt:lpstr>
      <vt:lpstr>Fuera de alcance</vt:lpstr>
      <vt:lpstr>Equipo de Trabajo</vt:lpstr>
      <vt:lpstr>Presentación de PowerPoint</vt:lpstr>
      <vt:lpstr>Plan de comunicaciones</vt:lpstr>
      <vt:lpstr>Plan de comunicaciones</vt:lpstr>
      <vt:lpstr>Presentación de PowerPoint</vt:lpstr>
      <vt:lpstr>Presentación de PowerPoint</vt:lpstr>
      <vt:lpstr>Riesgos</vt:lpstr>
      <vt:lpstr>Consideraciones importantes</vt:lpstr>
      <vt:lpstr>  Preguntas y Comentarios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Uribe</dc:creator>
  <cp:lastModifiedBy>Martín Martínez</cp:lastModifiedBy>
  <cp:revision>109</cp:revision>
  <dcterms:created xsi:type="dcterms:W3CDTF">2017-08-22T17:09:58Z</dcterms:created>
  <dcterms:modified xsi:type="dcterms:W3CDTF">2024-05-29T17:41:55Z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0x0101003067BB6EA13A954EB3477DA9CA135BB6</vt:lpwstr>
  </property>
</Properties>
</file>